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 id="2147483736" r:id="rId3"/>
  </p:sldMasterIdLst>
  <p:notesMasterIdLst>
    <p:notesMasterId r:id="rId10"/>
  </p:notesMasterIdLst>
  <p:handoutMasterIdLst>
    <p:handoutMasterId r:id="rId11"/>
  </p:handoutMasterIdLst>
  <p:sldIdLst>
    <p:sldId id="294" r:id="rId4"/>
    <p:sldId id="312" r:id="rId5"/>
    <p:sldId id="313" r:id="rId6"/>
    <p:sldId id="317" r:id="rId7"/>
    <p:sldId id="301" r:id="rId8"/>
    <p:sldId id="28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A15"/>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6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8DAA7B-39A2-45A5-90E1-8BA724DD6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1C1AE7-BF7A-4957-ADF0-A12537DFDB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00EFC6-1F04-4AF5-B56F-F9375C3FC140}" type="datetimeFigureOut">
              <a:rPr lang="en-US" smtClean="0"/>
              <a:t>6/8/2020</a:t>
            </a:fld>
            <a:endParaRPr lang="en-US"/>
          </a:p>
        </p:txBody>
      </p:sp>
      <p:sp>
        <p:nvSpPr>
          <p:cNvPr id="4" name="Footer Placeholder 3">
            <a:extLst>
              <a:ext uri="{FF2B5EF4-FFF2-40B4-BE49-F238E27FC236}">
                <a16:creationId xmlns:a16="http://schemas.microsoft.com/office/drawing/2014/main" id="{9AB8531F-2C69-4688-AE63-50B10BE5CD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BREATHE EASY ~ STAY SAFE</a:t>
            </a:r>
          </a:p>
        </p:txBody>
      </p:sp>
      <p:sp>
        <p:nvSpPr>
          <p:cNvPr id="5" name="Slide Number Placeholder 4">
            <a:extLst>
              <a:ext uri="{FF2B5EF4-FFF2-40B4-BE49-F238E27FC236}">
                <a16:creationId xmlns:a16="http://schemas.microsoft.com/office/drawing/2014/main" id="{1B31B9CD-AF95-4787-B451-153E3A31C5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FDDEE8-DF78-4D28-888E-91F2DD44ACE0}" type="slidenum">
              <a:rPr lang="en-US" smtClean="0"/>
              <a:t>‹Nr.›</a:t>
            </a:fld>
            <a:endParaRPr lang="en-US"/>
          </a:p>
        </p:txBody>
      </p:sp>
    </p:spTree>
    <p:extLst>
      <p:ext uri="{BB962C8B-B14F-4D97-AF65-F5344CB8AC3E}">
        <p14:creationId xmlns:p14="http://schemas.microsoft.com/office/powerpoint/2010/main" val="3077849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133C-78C7-48F0-98AB-C1EDBAAD1710}" type="datetimeFigureOut">
              <a:rPr lang="en-HK" smtClean="0"/>
              <a:t>8/6/2020</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HK"/>
              <a:t>BREATHE EASY ~ STAY SAFE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ACB3D-9866-48D2-AB1F-2EC912C6785B}" type="slidenum">
              <a:rPr lang="en-HK" smtClean="0"/>
              <a:t>‹Nr.›</a:t>
            </a:fld>
            <a:endParaRPr lang="en-HK"/>
          </a:p>
        </p:txBody>
      </p:sp>
    </p:spTree>
    <p:extLst>
      <p:ext uri="{BB962C8B-B14F-4D97-AF65-F5344CB8AC3E}">
        <p14:creationId xmlns:p14="http://schemas.microsoft.com/office/powerpoint/2010/main" val="18131396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Page 1</a:t>
            </a:r>
          </a:p>
        </p:txBody>
      </p:sp>
      <p:sp>
        <p:nvSpPr>
          <p:cNvPr id="4" name="Slide Number Placeholder 3"/>
          <p:cNvSpPr>
            <a:spLocks noGrp="1"/>
          </p:cNvSpPr>
          <p:nvPr>
            <p:ph type="sldNum" sz="quarter" idx="5"/>
          </p:nvPr>
        </p:nvSpPr>
        <p:spPr/>
        <p:txBody>
          <a:bodyPr/>
          <a:lstStyle/>
          <a:p>
            <a:fld id="{DBDACB3D-9866-48D2-AB1F-2EC912C6785B}" type="slidenum">
              <a:rPr lang="en-HK" smtClean="0"/>
              <a:t>1</a:t>
            </a:fld>
            <a:endParaRPr lang="en-HK"/>
          </a:p>
        </p:txBody>
      </p:sp>
      <p:sp>
        <p:nvSpPr>
          <p:cNvPr id="5" name="Footer Placeholder 4">
            <a:extLst>
              <a:ext uri="{FF2B5EF4-FFF2-40B4-BE49-F238E27FC236}">
                <a16:creationId xmlns:a16="http://schemas.microsoft.com/office/drawing/2014/main" id="{61ED969A-1978-4BAF-8244-A2BA3C87AFE8}"/>
              </a:ext>
            </a:extLst>
          </p:cNvPr>
          <p:cNvSpPr>
            <a:spLocks noGrp="1"/>
          </p:cNvSpPr>
          <p:nvPr>
            <p:ph type="ftr" sz="quarter" idx="4"/>
          </p:nvPr>
        </p:nvSpPr>
        <p:spPr/>
        <p:txBody>
          <a:bodyPr/>
          <a:lstStyle/>
          <a:p>
            <a:r>
              <a:rPr lang="en-HK"/>
              <a:t>BREATHE EASY ~ STAY SAFE</a:t>
            </a:r>
          </a:p>
        </p:txBody>
      </p:sp>
    </p:spTree>
    <p:extLst>
      <p:ext uri="{BB962C8B-B14F-4D97-AF65-F5344CB8AC3E}">
        <p14:creationId xmlns:p14="http://schemas.microsoft.com/office/powerpoint/2010/main" val="231213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Page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DACB3D-9866-48D2-AB1F-2EC912C6785B}" type="slidenum">
              <a:rPr kumimoji="0" lang="en-H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H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79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E0E4-E312-417F-8CD4-CD944088A4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C9C08E47-CEC4-4E7B-ADA0-6753219C0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1DD927F8-A999-46BF-A355-69BD2E00AAF0}"/>
              </a:ext>
            </a:extLst>
          </p:cNvPr>
          <p:cNvSpPr>
            <a:spLocks noGrp="1"/>
          </p:cNvSpPr>
          <p:nvPr>
            <p:ph type="dt" sz="half" idx="10"/>
          </p:nvPr>
        </p:nvSpPr>
        <p:spPr/>
        <p:txBody>
          <a:bodyPr/>
          <a:lstStyle/>
          <a:p>
            <a:fld id="{AB3FC1DE-C989-4B33-8556-CDCEEB78B11D}" type="datetime1">
              <a:rPr lang="en-US" smtClean="0"/>
              <a:t>6/8/2020</a:t>
            </a:fld>
            <a:endParaRPr lang="en-US" dirty="0"/>
          </a:p>
        </p:txBody>
      </p:sp>
      <p:sp>
        <p:nvSpPr>
          <p:cNvPr id="5" name="Footer Placeholder 4">
            <a:extLst>
              <a:ext uri="{FF2B5EF4-FFF2-40B4-BE49-F238E27FC236}">
                <a16:creationId xmlns:a16="http://schemas.microsoft.com/office/drawing/2014/main" id="{571CF7C5-0D40-4D75-9BFC-7AA17BF1AE6A}"/>
              </a:ext>
            </a:extLst>
          </p:cNvPr>
          <p:cNvSpPr>
            <a:spLocks noGrp="1"/>
          </p:cNvSpPr>
          <p:nvPr>
            <p:ph type="ftr" sz="quarter" idx="11"/>
          </p:nvPr>
        </p:nvSpPr>
        <p:spPr/>
        <p:txBody>
          <a:bodyPr/>
          <a:lstStyle/>
          <a:p>
            <a:r>
              <a:rPr lang="en-US"/>
              <a:t>BREATH EASY ~ STAY SAFE</a:t>
            </a:r>
            <a:endParaRPr lang="en-US" dirty="0"/>
          </a:p>
        </p:txBody>
      </p:sp>
      <p:sp>
        <p:nvSpPr>
          <p:cNvPr id="6" name="Slide Number Placeholder 5">
            <a:extLst>
              <a:ext uri="{FF2B5EF4-FFF2-40B4-BE49-F238E27FC236}">
                <a16:creationId xmlns:a16="http://schemas.microsoft.com/office/drawing/2014/main" id="{07E40263-F3CE-4D19-BEAB-7C3E757A17E7}"/>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146908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0D9B-D212-46CC-8377-E534DF88F066}"/>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D66BA384-7FE8-4D0F-83DD-E034BB8AB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C277379C-6889-4883-85ED-DF2C51F9C08F}"/>
              </a:ext>
            </a:extLst>
          </p:cNvPr>
          <p:cNvSpPr>
            <a:spLocks noGrp="1"/>
          </p:cNvSpPr>
          <p:nvPr>
            <p:ph type="dt" sz="half" idx="10"/>
          </p:nvPr>
        </p:nvSpPr>
        <p:spPr/>
        <p:txBody>
          <a:bodyPr/>
          <a:lstStyle/>
          <a:p>
            <a:fld id="{136FCFCB-87D1-4DCC-8D95-C76E3B4AC356}" type="datetime1">
              <a:rPr lang="en-US" smtClean="0"/>
              <a:t>6/8/2020</a:t>
            </a:fld>
            <a:endParaRPr lang="en-US" dirty="0"/>
          </a:p>
        </p:txBody>
      </p:sp>
      <p:sp>
        <p:nvSpPr>
          <p:cNvPr id="5" name="Footer Placeholder 4">
            <a:extLst>
              <a:ext uri="{FF2B5EF4-FFF2-40B4-BE49-F238E27FC236}">
                <a16:creationId xmlns:a16="http://schemas.microsoft.com/office/drawing/2014/main" id="{3BA97EFE-A29A-4F21-85C0-8A45E645C3DB}"/>
              </a:ext>
            </a:extLst>
          </p:cNvPr>
          <p:cNvSpPr>
            <a:spLocks noGrp="1"/>
          </p:cNvSpPr>
          <p:nvPr>
            <p:ph type="ftr" sz="quarter" idx="11"/>
          </p:nvPr>
        </p:nvSpPr>
        <p:spPr/>
        <p:txBody>
          <a:bodyPr/>
          <a:lstStyle/>
          <a:p>
            <a:r>
              <a:rPr lang="en-US"/>
              <a:t>BREATH EASY ~ STAY SAFE</a:t>
            </a:r>
            <a:endParaRPr lang="en-US" dirty="0"/>
          </a:p>
        </p:txBody>
      </p:sp>
      <p:sp>
        <p:nvSpPr>
          <p:cNvPr id="6" name="Slide Number Placeholder 5">
            <a:extLst>
              <a:ext uri="{FF2B5EF4-FFF2-40B4-BE49-F238E27FC236}">
                <a16:creationId xmlns:a16="http://schemas.microsoft.com/office/drawing/2014/main" id="{A6FA4F50-45BD-48D9-BC13-5EF1A024B1AC}"/>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28611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BD57CD-6BA9-4808-AF9A-DF83B835FE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A9D5263E-6FA4-4F22-83EA-2381364656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E6A9F485-7C7F-4E1F-82FE-0CC432DFD66B}"/>
              </a:ext>
            </a:extLst>
          </p:cNvPr>
          <p:cNvSpPr>
            <a:spLocks noGrp="1"/>
          </p:cNvSpPr>
          <p:nvPr>
            <p:ph type="dt" sz="half" idx="10"/>
          </p:nvPr>
        </p:nvSpPr>
        <p:spPr/>
        <p:txBody>
          <a:bodyPr/>
          <a:lstStyle/>
          <a:p>
            <a:fld id="{977B5FF5-6425-4078-A90C-559072D6276E}" type="datetime1">
              <a:rPr lang="en-US" smtClean="0"/>
              <a:t>6/8/2020</a:t>
            </a:fld>
            <a:endParaRPr lang="en-US" dirty="0"/>
          </a:p>
        </p:txBody>
      </p:sp>
      <p:sp>
        <p:nvSpPr>
          <p:cNvPr id="5" name="Footer Placeholder 4">
            <a:extLst>
              <a:ext uri="{FF2B5EF4-FFF2-40B4-BE49-F238E27FC236}">
                <a16:creationId xmlns:a16="http://schemas.microsoft.com/office/drawing/2014/main" id="{0F6FB33A-0F54-41A9-833F-8FB9F9840649}"/>
              </a:ext>
            </a:extLst>
          </p:cNvPr>
          <p:cNvSpPr>
            <a:spLocks noGrp="1"/>
          </p:cNvSpPr>
          <p:nvPr>
            <p:ph type="ftr" sz="quarter" idx="11"/>
          </p:nvPr>
        </p:nvSpPr>
        <p:spPr/>
        <p:txBody>
          <a:bodyPr/>
          <a:lstStyle/>
          <a:p>
            <a:r>
              <a:rPr lang="en-US"/>
              <a:t>BREATH EASY ~ STAY SAFE</a:t>
            </a:r>
            <a:endParaRPr lang="en-US" dirty="0"/>
          </a:p>
        </p:txBody>
      </p:sp>
      <p:sp>
        <p:nvSpPr>
          <p:cNvPr id="6" name="Slide Number Placeholder 5">
            <a:extLst>
              <a:ext uri="{FF2B5EF4-FFF2-40B4-BE49-F238E27FC236}">
                <a16:creationId xmlns:a16="http://schemas.microsoft.com/office/drawing/2014/main" id="{D4D6E7FF-3ADF-478E-AED8-B0335341C36B}"/>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365416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0AE243B-80E3-4EA7-B318-B6FE2928653C}" type="datetime1">
              <a:rPr lang="en-US" smtClean="0"/>
              <a:t>6/8/2020</a:t>
            </a:fld>
            <a:endParaRPr dirty="0"/>
          </a:p>
        </p:txBody>
      </p:sp>
      <p:sp>
        <p:nvSpPr>
          <p:cNvPr id="13" name="Google Shape;13;p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BREATH EASY ~ STAY SAFE</a:t>
            </a:r>
            <a:endParaRPr dirty="0"/>
          </a:p>
        </p:txBody>
      </p:sp>
      <p:sp>
        <p:nvSpPr>
          <p:cNvPr id="14" name="Google Shape;14;p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‹Nr.›</a:t>
            </a:fld>
            <a:endParaRPr dirty="0"/>
          </a:p>
        </p:txBody>
      </p:sp>
    </p:spTree>
    <p:extLst>
      <p:ext uri="{BB962C8B-B14F-4D97-AF65-F5344CB8AC3E}">
        <p14:creationId xmlns:p14="http://schemas.microsoft.com/office/powerpoint/2010/main" val="13843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27010AC-9949-4269-AC80-402FB13E4C2B}" type="datetime1">
              <a:rPr lang="en-US" smtClean="0"/>
              <a:t>6/8/2020</a:t>
            </a:fld>
            <a:endParaRPr dirty="0"/>
          </a:p>
        </p:txBody>
      </p:sp>
      <p:sp>
        <p:nvSpPr>
          <p:cNvPr id="25" name="Google Shape;25;p1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BREATH EASY ~ STAY SAFE</a:t>
            </a:r>
            <a:endParaRPr dirty="0"/>
          </a:p>
        </p:txBody>
      </p:sp>
      <p:sp>
        <p:nvSpPr>
          <p:cNvPr id="26" name="Google Shape;26;p1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‹Nr.›</a:t>
            </a:fld>
            <a:endParaRPr dirty="0"/>
          </a:p>
        </p:txBody>
      </p:sp>
    </p:spTree>
    <p:extLst>
      <p:ext uri="{BB962C8B-B14F-4D97-AF65-F5344CB8AC3E}">
        <p14:creationId xmlns:p14="http://schemas.microsoft.com/office/powerpoint/2010/main" val="1095029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1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4DAF1DD-7966-4FDF-A037-42868C92FF5B}" type="datetime1">
              <a:rPr lang="en-US" smtClean="0"/>
              <a:t>6/8/2020</a:t>
            </a:fld>
            <a:endParaRPr dirty="0"/>
          </a:p>
        </p:txBody>
      </p:sp>
      <p:sp>
        <p:nvSpPr>
          <p:cNvPr id="31" name="Google Shape;31;p1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BREATH EASY ~ STAY SAFE</a:t>
            </a:r>
            <a:endParaRPr dirty="0"/>
          </a:p>
        </p:txBody>
      </p:sp>
      <p:sp>
        <p:nvSpPr>
          <p:cNvPr id="32" name="Google Shape;32;p1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‹Nr.›</a:t>
            </a:fld>
            <a:endParaRPr dirty="0"/>
          </a:p>
        </p:txBody>
      </p:sp>
    </p:spTree>
    <p:extLst>
      <p:ext uri="{BB962C8B-B14F-4D97-AF65-F5344CB8AC3E}">
        <p14:creationId xmlns:p14="http://schemas.microsoft.com/office/powerpoint/2010/main" val="1382104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13"/>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1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7ED21EC-19FC-4C12-9D50-FDBFE85AA062}" type="datetime1">
              <a:rPr lang="en-US" smtClean="0"/>
              <a:t>6/8/2020</a:t>
            </a:fld>
            <a:endParaRPr dirty="0"/>
          </a:p>
        </p:txBody>
      </p:sp>
      <p:sp>
        <p:nvSpPr>
          <p:cNvPr id="38" name="Google Shape;38;p1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BREATH EASY ~ STAY SAFE</a:t>
            </a:r>
            <a:endParaRPr dirty="0"/>
          </a:p>
        </p:txBody>
      </p:sp>
      <p:sp>
        <p:nvSpPr>
          <p:cNvPr id="39" name="Google Shape;39;p1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‹Nr.›</a:t>
            </a:fld>
            <a:endParaRPr dirty="0"/>
          </a:p>
        </p:txBody>
      </p:sp>
    </p:spTree>
    <p:extLst>
      <p:ext uri="{BB962C8B-B14F-4D97-AF65-F5344CB8AC3E}">
        <p14:creationId xmlns:p14="http://schemas.microsoft.com/office/powerpoint/2010/main" val="305969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14"/>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14"/>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14"/>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1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2283B4E-2D8C-42AF-966A-06C43F71261F}" type="datetime1">
              <a:rPr lang="en-US" smtClean="0"/>
              <a:t>6/8/2020</a:t>
            </a:fld>
            <a:endParaRPr dirty="0"/>
          </a:p>
        </p:txBody>
      </p:sp>
      <p:sp>
        <p:nvSpPr>
          <p:cNvPr id="47" name="Google Shape;47;p1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BREATH EASY ~ STAY SAFE</a:t>
            </a:r>
            <a:endParaRPr dirty="0"/>
          </a:p>
        </p:txBody>
      </p:sp>
      <p:sp>
        <p:nvSpPr>
          <p:cNvPr id="48" name="Google Shape;48;p1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‹Nr.›</a:t>
            </a:fld>
            <a:endParaRPr dirty="0"/>
          </a:p>
        </p:txBody>
      </p:sp>
    </p:spTree>
    <p:extLst>
      <p:ext uri="{BB962C8B-B14F-4D97-AF65-F5344CB8AC3E}">
        <p14:creationId xmlns:p14="http://schemas.microsoft.com/office/powerpoint/2010/main" val="2032280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16"/>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1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27DC09F-8964-4376-9650-064630D9B885}" type="datetime1">
              <a:rPr lang="en-US" smtClean="0"/>
              <a:t>6/8/2020</a:t>
            </a:fld>
            <a:endParaRPr dirty="0"/>
          </a:p>
        </p:txBody>
      </p:sp>
      <p:sp>
        <p:nvSpPr>
          <p:cNvPr id="59" name="Google Shape;59;p1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BREATH EASY ~ STAY SAFE</a:t>
            </a:r>
            <a:endParaRPr dirty="0"/>
          </a:p>
        </p:txBody>
      </p:sp>
      <p:sp>
        <p:nvSpPr>
          <p:cNvPr id="60" name="Google Shape;60;p1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‹Nr.›</a:t>
            </a:fld>
            <a:endParaRPr dirty="0"/>
          </a:p>
        </p:txBody>
      </p:sp>
    </p:spTree>
    <p:extLst>
      <p:ext uri="{BB962C8B-B14F-4D97-AF65-F5344CB8AC3E}">
        <p14:creationId xmlns:p14="http://schemas.microsoft.com/office/powerpoint/2010/main" val="598854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1194859" y="408517"/>
            <a:ext cx="3657600" cy="2743200"/>
          </a:xfrm>
          <a:prstGeom prst="rect">
            <a:avLst/>
          </a:prstGeom>
          <a:noFill/>
          <a:ln>
            <a:noFill/>
          </a:ln>
        </p:spPr>
        <p:txBody>
          <a:bodyPr spcFirstLastPara="1" wrap="square" lIns="91425" tIns="45700" rIns="91425" bIns="45700" anchor="t" anchorCtr="0">
            <a:normAutofit/>
          </a:bodyPr>
          <a:lstStyle>
            <a:lvl1pPr marR="0" lvl="0" algn="l" rtl="0">
              <a:spcBef>
                <a:spcPts val="427"/>
              </a:spcBef>
              <a:spcAft>
                <a:spcPts val="0"/>
              </a:spcAft>
              <a:buClr>
                <a:schemeClr val="dk1"/>
              </a:buClr>
              <a:buSzPts val="3200"/>
              <a:buFont typeface="Arial"/>
              <a:buNone/>
              <a:defRPr sz="2133" b="0" i="0" u="none" strike="noStrike" cap="none">
                <a:solidFill>
                  <a:schemeClr val="dk1"/>
                </a:solidFill>
                <a:latin typeface="Calibri"/>
                <a:ea typeface="Calibri"/>
                <a:cs typeface="Calibri"/>
                <a:sym typeface="Calibri"/>
              </a:defRPr>
            </a:lvl1pPr>
            <a:lvl2pPr marR="0" lvl="1" algn="l" rtl="0">
              <a:spcBef>
                <a:spcPts val="373"/>
              </a:spcBef>
              <a:spcAft>
                <a:spcPts val="0"/>
              </a:spcAft>
              <a:buClr>
                <a:schemeClr val="dk1"/>
              </a:buClr>
              <a:buSzPts val="2800"/>
              <a:buFont typeface="Arial"/>
              <a:buNone/>
              <a:defRPr sz="1867" b="0" i="0" u="none" strike="noStrike" cap="none">
                <a:solidFill>
                  <a:schemeClr val="dk1"/>
                </a:solidFill>
                <a:latin typeface="Calibri"/>
                <a:ea typeface="Calibri"/>
                <a:cs typeface="Calibri"/>
                <a:sym typeface="Calibri"/>
              </a:defRPr>
            </a:lvl2pPr>
            <a:lvl3pPr marR="0" lvl="2" algn="l" rtl="0">
              <a:spcBef>
                <a:spcPts val="320"/>
              </a:spcBef>
              <a:spcAft>
                <a:spcPts val="0"/>
              </a:spcAft>
              <a:buClr>
                <a:schemeClr val="dk1"/>
              </a:buClr>
              <a:buSzPts val="2400"/>
              <a:buFont typeface="Arial"/>
              <a:buNone/>
              <a:defRPr sz="1600" b="0" i="0" u="none" strike="noStrike" cap="none">
                <a:solidFill>
                  <a:schemeClr val="dk1"/>
                </a:solidFill>
                <a:latin typeface="Calibri"/>
                <a:ea typeface="Calibri"/>
                <a:cs typeface="Calibri"/>
                <a:sym typeface="Calibri"/>
              </a:defRPr>
            </a:lvl3pPr>
            <a:lvl4pPr marR="0" lvl="3"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4pPr>
            <a:lvl5pPr marR="0" lvl="4"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5pPr>
            <a:lvl6pPr marR="0" lvl="5"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6pPr>
            <a:lvl7pPr marR="0" lvl="6"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7pPr>
            <a:lvl8pPr marR="0" lvl="7"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8pPr>
            <a:lvl9pPr marR="0" lvl="8" algn="l" rtl="0">
              <a:spcBef>
                <a:spcPts val="267"/>
              </a:spcBef>
              <a:spcAft>
                <a:spcPts val="0"/>
              </a:spcAft>
              <a:buClr>
                <a:schemeClr val="dk1"/>
              </a:buClr>
              <a:buSzPts val="2000"/>
              <a:buFont typeface="Arial"/>
              <a:buNone/>
              <a:defRPr sz="1333" b="0" i="0" u="none" strike="noStrike" cap="none">
                <a:solidFill>
                  <a:schemeClr val="dk1"/>
                </a:solidFill>
                <a:latin typeface="Calibri"/>
                <a:ea typeface="Calibri"/>
                <a:cs typeface="Calibri"/>
                <a:sym typeface="Calibri"/>
              </a:defRPr>
            </a:lvl9pPr>
          </a:lstStyle>
          <a:p>
            <a:endParaRPr dirty="0"/>
          </a:p>
        </p:txBody>
      </p:sp>
      <p:sp>
        <p:nvSpPr>
          <p:cNvPr id="64" name="Google Shape;64;p17"/>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1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65F370A-FAFD-4205-A4AD-12CFD9DDEE37}" type="datetime1">
              <a:rPr lang="en-US" smtClean="0"/>
              <a:t>6/8/2020</a:t>
            </a:fld>
            <a:endParaRPr dirty="0"/>
          </a:p>
        </p:txBody>
      </p:sp>
      <p:sp>
        <p:nvSpPr>
          <p:cNvPr id="66" name="Google Shape;66;p1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BREATH EASY ~ STAY SAFE</a:t>
            </a:r>
            <a:endParaRPr dirty="0"/>
          </a:p>
        </p:txBody>
      </p:sp>
      <p:sp>
        <p:nvSpPr>
          <p:cNvPr id="67" name="Google Shape;67;p1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‹Nr.›</a:t>
            </a:fld>
            <a:endParaRPr dirty="0"/>
          </a:p>
        </p:txBody>
      </p:sp>
    </p:spTree>
    <p:extLst>
      <p:ext uri="{BB962C8B-B14F-4D97-AF65-F5344CB8AC3E}">
        <p14:creationId xmlns:p14="http://schemas.microsoft.com/office/powerpoint/2010/main" val="43720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3527C56-4D88-4C24-B64F-C457F3C4AA4E}" type="datetime1">
              <a:rPr lang="en-US" smtClean="0"/>
              <a:t>6/8/2020</a:t>
            </a:fld>
            <a:endParaRPr dirty="0"/>
          </a:p>
        </p:txBody>
      </p:sp>
      <p:sp>
        <p:nvSpPr>
          <p:cNvPr id="72" name="Google Shape;72;p1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BREATH EASY ~ STAY SAFE</a:t>
            </a:r>
            <a:endParaRPr dirty="0"/>
          </a:p>
        </p:txBody>
      </p:sp>
      <p:sp>
        <p:nvSpPr>
          <p:cNvPr id="73" name="Google Shape;73;p1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‹Nr.›</a:t>
            </a:fld>
            <a:endParaRPr dirty="0"/>
          </a:p>
        </p:txBody>
      </p:sp>
    </p:spTree>
    <p:extLst>
      <p:ext uri="{BB962C8B-B14F-4D97-AF65-F5344CB8AC3E}">
        <p14:creationId xmlns:p14="http://schemas.microsoft.com/office/powerpoint/2010/main" val="325591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E717-6BE9-431B-874C-8134C293A025}"/>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1D6B07D6-F0A7-4A92-B468-7757128709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1073BE99-5068-445F-AF77-FD4F9E3E15DB}"/>
              </a:ext>
            </a:extLst>
          </p:cNvPr>
          <p:cNvSpPr>
            <a:spLocks noGrp="1"/>
          </p:cNvSpPr>
          <p:nvPr>
            <p:ph type="dt" sz="half" idx="10"/>
          </p:nvPr>
        </p:nvSpPr>
        <p:spPr/>
        <p:txBody>
          <a:bodyPr/>
          <a:lstStyle/>
          <a:p>
            <a:fld id="{2D3813B2-7737-49AC-9ECC-5856656EB772}" type="datetime1">
              <a:rPr lang="en-US" smtClean="0"/>
              <a:t>6/8/2020</a:t>
            </a:fld>
            <a:endParaRPr lang="en-US" dirty="0"/>
          </a:p>
        </p:txBody>
      </p:sp>
      <p:sp>
        <p:nvSpPr>
          <p:cNvPr id="5" name="Footer Placeholder 4">
            <a:extLst>
              <a:ext uri="{FF2B5EF4-FFF2-40B4-BE49-F238E27FC236}">
                <a16:creationId xmlns:a16="http://schemas.microsoft.com/office/drawing/2014/main" id="{E40219A3-B811-410D-8204-1CAC70C65A0B}"/>
              </a:ext>
            </a:extLst>
          </p:cNvPr>
          <p:cNvSpPr>
            <a:spLocks noGrp="1"/>
          </p:cNvSpPr>
          <p:nvPr>
            <p:ph type="ftr" sz="quarter" idx="11"/>
          </p:nvPr>
        </p:nvSpPr>
        <p:spPr/>
        <p:txBody>
          <a:bodyPr/>
          <a:lstStyle/>
          <a:p>
            <a:r>
              <a:rPr lang="en-US"/>
              <a:t>BREATH EASY ~ STAY SAFE</a:t>
            </a:r>
            <a:endParaRPr lang="en-US" dirty="0"/>
          </a:p>
        </p:txBody>
      </p:sp>
      <p:sp>
        <p:nvSpPr>
          <p:cNvPr id="6" name="Slide Number Placeholder 5">
            <a:extLst>
              <a:ext uri="{FF2B5EF4-FFF2-40B4-BE49-F238E27FC236}">
                <a16:creationId xmlns:a16="http://schemas.microsoft.com/office/drawing/2014/main" id="{CED745A0-2764-4DFA-8CB3-1A10AC7AF0A4}"/>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1904311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360892" y="127001"/>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6E9E71A-5043-4FD4-84A4-692759B8D31B}" type="datetime1">
              <a:rPr lang="en-US" smtClean="0"/>
              <a:t>6/8/2020</a:t>
            </a:fld>
            <a:endParaRPr dirty="0"/>
          </a:p>
        </p:txBody>
      </p:sp>
      <p:sp>
        <p:nvSpPr>
          <p:cNvPr id="78" name="Google Shape;78;p1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BREATH EASY ~ STAY SAFE</a:t>
            </a:r>
            <a:endParaRPr dirty="0"/>
          </a:p>
        </p:txBody>
      </p:sp>
      <p:sp>
        <p:nvSpPr>
          <p:cNvPr id="79" name="Google Shape;79;p1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‹Nr.›</a:t>
            </a:fld>
            <a:endParaRPr dirty="0"/>
          </a:p>
        </p:txBody>
      </p:sp>
    </p:spTree>
    <p:extLst>
      <p:ext uri="{BB962C8B-B14F-4D97-AF65-F5344CB8AC3E}">
        <p14:creationId xmlns:p14="http://schemas.microsoft.com/office/powerpoint/2010/main" val="1395012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E0E4-E312-417F-8CD4-CD944088A4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C9C08E47-CEC4-4E7B-ADA0-6753219C0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1DD927F8-A999-46BF-A355-69BD2E00AAF0}"/>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5" name="Footer Placeholder 4">
            <a:extLst>
              <a:ext uri="{FF2B5EF4-FFF2-40B4-BE49-F238E27FC236}">
                <a16:creationId xmlns:a16="http://schemas.microsoft.com/office/drawing/2014/main" id="{571CF7C5-0D40-4D75-9BFC-7AA17BF1AE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E40263-F3CE-4D19-BEAB-7C3E757A17E7}"/>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2035193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E717-6BE9-431B-874C-8134C293A025}"/>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1D6B07D6-F0A7-4A92-B468-7757128709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1073BE99-5068-445F-AF77-FD4F9E3E15DB}"/>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5" name="Footer Placeholder 4">
            <a:extLst>
              <a:ext uri="{FF2B5EF4-FFF2-40B4-BE49-F238E27FC236}">
                <a16:creationId xmlns:a16="http://schemas.microsoft.com/office/drawing/2014/main" id="{E40219A3-B811-410D-8204-1CAC70C65A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D745A0-2764-4DFA-8CB3-1A10AC7AF0A4}"/>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1103079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191C-AE83-4689-8BCB-6F5016A35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6E62E00B-8170-445C-B08C-261D69821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BA086-8528-47CF-BFEC-CAFDA82CDB33}"/>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5" name="Footer Placeholder 4">
            <a:extLst>
              <a:ext uri="{FF2B5EF4-FFF2-40B4-BE49-F238E27FC236}">
                <a16:creationId xmlns:a16="http://schemas.microsoft.com/office/drawing/2014/main" id="{BE4295B0-9C03-4B2F-BA5E-256870E958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504B3-63B5-457C-B24A-C0E19A53408F}"/>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1369303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DC39-4E81-4DEC-96E8-E6DEF42D4E3E}"/>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B4AC9DA1-0C9C-4DF4-A949-5F01E73D8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16E6F499-0CC5-4B0F-B0DB-6644A10C65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5524BDE7-B204-48B3-845A-6FF23AA9DD80}"/>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6" name="Footer Placeholder 5">
            <a:extLst>
              <a:ext uri="{FF2B5EF4-FFF2-40B4-BE49-F238E27FC236}">
                <a16:creationId xmlns:a16="http://schemas.microsoft.com/office/drawing/2014/main" id="{B0353143-D485-48D9-B9AE-9CF14BFA08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B6F17-0284-4CC8-B61F-3636250367B1}"/>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992342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D760-5D16-4FCD-A548-C472FA9C92D8}"/>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0EA0BE61-4851-4BC5-AEBC-0B38403E9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F6A7E-DAA9-44C9-9D57-6C9922FA7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A826508F-E178-4E3E-8DF5-F1373A1A1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81D1CB-57AF-487C-A01F-CC8081B94E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5DAD5C9C-CF27-4409-A0AE-F3410BA586EF}"/>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8" name="Footer Placeholder 7">
            <a:extLst>
              <a:ext uri="{FF2B5EF4-FFF2-40B4-BE49-F238E27FC236}">
                <a16:creationId xmlns:a16="http://schemas.microsoft.com/office/drawing/2014/main" id="{DB29ACDC-AAC8-4066-8093-76EA14E358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0A2906-1049-4D6C-AB57-158A45D8095C}"/>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2984073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08CF-BD91-4056-B0FD-465F24AD3E44}"/>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CAA57F18-A884-4F90-88C5-855D11DEF230}"/>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4" name="Footer Placeholder 3">
            <a:extLst>
              <a:ext uri="{FF2B5EF4-FFF2-40B4-BE49-F238E27FC236}">
                <a16:creationId xmlns:a16="http://schemas.microsoft.com/office/drawing/2014/main" id="{B2F73729-39E7-45A9-96D1-37152CC0CB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1156AD-CA77-4C55-87B8-73E65195F7DD}"/>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2269128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2CDB6-3C0D-4ECD-B617-FEF6DF15E7F0}"/>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3" name="Footer Placeholder 2">
            <a:extLst>
              <a:ext uri="{FF2B5EF4-FFF2-40B4-BE49-F238E27FC236}">
                <a16:creationId xmlns:a16="http://schemas.microsoft.com/office/drawing/2014/main" id="{68B16548-CBC1-446F-8631-4814BECA51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8BF2E0-D24C-4FDE-9BB3-BA7A7A2D0D95}"/>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1416410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DE7-5140-4015-9741-2C216183A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A6CEA7AB-FE69-488B-8507-9E983966D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7AC03F40-64CA-44A4-AACB-1D76AD32E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0BD05-E913-44B3-8CEC-F3663D139F8A}"/>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6" name="Footer Placeholder 5">
            <a:extLst>
              <a:ext uri="{FF2B5EF4-FFF2-40B4-BE49-F238E27FC236}">
                <a16:creationId xmlns:a16="http://schemas.microsoft.com/office/drawing/2014/main" id="{127BED4C-F26A-49BA-B576-B1848B6709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0257C7-D887-40BB-A177-6F702070D282}"/>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3573924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565D-A8A2-4A3B-8B86-AFB9C6BD1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0F114B69-C8B0-4AC5-9566-65FF5B6AF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3091ED8D-7C88-4077-B4DC-9971D6DEE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9A51C4-8B50-463C-83D0-69D9A005D554}"/>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6" name="Footer Placeholder 5">
            <a:extLst>
              <a:ext uri="{FF2B5EF4-FFF2-40B4-BE49-F238E27FC236}">
                <a16:creationId xmlns:a16="http://schemas.microsoft.com/office/drawing/2014/main" id="{81F07C2F-3115-4142-B9F1-CF33D43A6D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36FBB8-1AD2-4CD9-AE0A-CAAB923EA5F6}"/>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355039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191C-AE83-4689-8BCB-6F5016A35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6E62E00B-8170-445C-B08C-261D69821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BA086-8528-47CF-BFEC-CAFDA82CDB33}"/>
              </a:ext>
            </a:extLst>
          </p:cNvPr>
          <p:cNvSpPr>
            <a:spLocks noGrp="1"/>
          </p:cNvSpPr>
          <p:nvPr>
            <p:ph type="dt" sz="half" idx="10"/>
          </p:nvPr>
        </p:nvSpPr>
        <p:spPr/>
        <p:txBody>
          <a:bodyPr/>
          <a:lstStyle/>
          <a:p>
            <a:fld id="{1E91E8A5-5DF9-4860-AE56-B20A62FF9473}" type="datetime1">
              <a:rPr lang="en-US" smtClean="0"/>
              <a:t>6/8/2020</a:t>
            </a:fld>
            <a:endParaRPr lang="en-US" dirty="0"/>
          </a:p>
        </p:txBody>
      </p:sp>
      <p:sp>
        <p:nvSpPr>
          <p:cNvPr id="5" name="Footer Placeholder 4">
            <a:extLst>
              <a:ext uri="{FF2B5EF4-FFF2-40B4-BE49-F238E27FC236}">
                <a16:creationId xmlns:a16="http://schemas.microsoft.com/office/drawing/2014/main" id="{BE4295B0-9C03-4B2F-BA5E-256870E958BB}"/>
              </a:ext>
            </a:extLst>
          </p:cNvPr>
          <p:cNvSpPr>
            <a:spLocks noGrp="1"/>
          </p:cNvSpPr>
          <p:nvPr>
            <p:ph type="ftr" sz="quarter" idx="11"/>
          </p:nvPr>
        </p:nvSpPr>
        <p:spPr/>
        <p:txBody>
          <a:bodyPr/>
          <a:lstStyle/>
          <a:p>
            <a:r>
              <a:rPr lang="en-US"/>
              <a:t>BREATH EASY ~ STAY SAFE</a:t>
            </a:r>
            <a:endParaRPr lang="en-US" dirty="0"/>
          </a:p>
        </p:txBody>
      </p:sp>
      <p:sp>
        <p:nvSpPr>
          <p:cNvPr id="6" name="Slide Number Placeholder 5">
            <a:extLst>
              <a:ext uri="{FF2B5EF4-FFF2-40B4-BE49-F238E27FC236}">
                <a16:creationId xmlns:a16="http://schemas.microsoft.com/office/drawing/2014/main" id="{833504B3-63B5-457C-B24A-C0E19A53408F}"/>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2492702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0D9B-D212-46CC-8377-E534DF88F066}"/>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D66BA384-7FE8-4D0F-83DD-E034BB8AB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C277379C-6889-4883-85ED-DF2C51F9C08F}"/>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5" name="Footer Placeholder 4">
            <a:extLst>
              <a:ext uri="{FF2B5EF4-FFF2-40B4-BE49-F238E27FC236}">
                <a16:creationId xmlns:a16="http://schemas.microsoft.com/office/drawing/2014/main" id="{3BA97EFE-A29A-4F21-85C0-8A45E645C3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FA4F50-45BD-48D9-BC13-5EF1A024B1AC}"/>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1535191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BD57CD-6BA9-4808-AF9A-DF83B835FE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A9D5263E-6FA4-4F22-83EA-2381364656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E6A9F485-7C7F-4E1F-82FE-0CC432DFD66B}"/>
              </a:ext>
            </a:extLst>
          </p:cNvPr>
          <p:cNvSpPr>
            <a:spLocks noGrp="1"/>
          </p:cNvSpPr>
          <p:nvPr>
            <p:ph type="dt" sz="half" idx="10"/>
          </p:nvPr>
        </p:nvSpPr>
        <p:spPr/>
        <p:txBody>
          <a:bodyPr/>
          <a:lstStyle/>
          <a:p>
            <a:fld id="{0676A8EA-387A-4E83-B4DE-B5893B9FBA78}" type="datetimeFigureOut">
              <a:rPr lang="en-US" smtClean="0"/>
              <a:t>6/8/2020</a:t>
            </a:fld>
            <a:endParaRPr lang="en-US" dirty="0"/>
          </a:p>
        </p:txBody>
      </p:sp>
      <p:sp>
        <p:nvSpPr>
          <p:cNvPr id="5" name="Footer Placeholder 4">
            <a:extLst>
              <a:ext uri="{FF2B5EF4-FFF2-40B4-BE49-F238E27FC236}">
                <a16:creationId xmlns:a16="http://schemas.microsoft.com/office/drawing/2014/main" id="{0F6FB33A-0F54-41A9-833F-8FB9F98406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D6E7FF-3ADF-478E-AED8-B0335341C36B}"/>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265935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DC39-4E81-4DEC-96E8-E6DEF42D4E3E}"/>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B4AC9DA1-0C9C-4DF4-A949-5F01E73D8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16E6F499-0CC5-4B0F-B0DB-6644A10C65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5524BDE7-B204-48B3-845A-6FF23AA9DD80}"/>
              </a:ext>
            </a:extLst>
          </p:cNvPr>
          <p:cNvSpPr>
            <a:spLocks noGrp="1"/>
          </p:cNvSpPr>
          <p:nvPr>
            <p:ph type="dt" sz="half" idx="10"/>
          </p:nvPr>
        </p:nvSpPr>
        <p:spPr/>
        <p:txBody>
          <a:bodyPr/>
          <a:lstStyle/>
          <a:p>
            <a:fld id="{8516F873-E4DA-452A-AECE-EBE5135EBA34}" type="datetime1">
              <a:rPr lang="en-US" smtClean="0"/>
              <a:t>6/8/2020</a:t>
            </a:fld>
            <a:endParaRPr lang="en-US" dirty="0"/>
          </a:p>
        </p:txBody>
      </p:sp>
      <p:sp>
        <p:nvSpPr>
          <p:cNvPr id="6" name="Footer Placeholder 5">
            <a:extLst>
              <a:ext uri="{FF2B5EF4-FFF2-40B4-BE49-F238E27FC236}">
                <a16:creationId xmlns:a16="http://schemas.microsoft.com/office/drawing/2014/main" id="{B0353143-D485-48D9-B9AE-9CF14BFA0806}"/>
              </a:ext>
            </a:extLst>
          </p:cNvPr>
          <p:cNvSpPr>
            <a:spLocks noGrp="1"/>
          </p:cNvSpPr>
          <p:nvPr>
            <p:ph type="ftr" sz="quarter" idx="11"/>
          </p:nvPr>
        </p:nvSpPr>
        <p:spPr/>
        <p:txBody>
          <a:bodyPr/>
          <a:lstStyle/>
          <a:p>
            <a:r>
              <a:rPr lang="en-US"/>
              <a:t>BREATH EASY ~ STAY SAFE</a:t>
            </a:r>
            <a:endParaRPr lang="en-US" dirty="0"/>
          </a:p>
        </p:txBody>
      </p:sp>
      <p:sp>
        <p:nvSpPr>
          <p:cNvPr id="7" name="Slide Number Placeholder 6">
            <a:extLst>
              <a:ext uri="{FF2B5EF4-FFF2-40B4-BE49-F238E27FC236}">
                <a16:creationId xmlns:a16="http://schemas.microsoft.com/office/drawing/2014/main" id="{CB6B6F17-0284-4CC8-B61F-3636250367B1}"/>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11346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D760-5D16-4FCD-A548-C472FA9C92D8}"/>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0EA0BE61-4851-4BC5-AEBC-0B38403E9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F6A7E-DAA9-44C9-9D57-6C9922FA7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A826508F-E178-4E3E-8DF5-F1373A1A1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81D1CB-57AF-487C-A01F-CC8081B94E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5DAD5C9C-CF27-4409-A0AE-F3410BA586EF}"/>
              </a:ext>
            </a:extLst>
          </p:cNvPr>
          <p:cNvSpPr>
            <a:spLocks noGrp="1"/>
          </p:cNvSpPr>
          <p:nvPr>
            <p:ph type="dt" sz="half" idx="10"/>
          </p:nvPr>
        </p:nvSpPr>
        <p:spPr/>
        <p:txBody>
          <a:bodyPr/>
          <a:lstStyle/>
          <a:p>
            <a:fld id="{00C24580-44E9-4504-80B8-6C5D2D2AEBE3}" type="datetime1">
              <a:rPr lang="en-US" smtClean="0"/>
              <a:t>6/8/2020</a:t>
            </a:fld>
            <a:endParaRPr lang="en-US" dirty="0"/>
          </a:p>
        </p:txBody>
      </p:sp>
      <p:sp>
        <p:nvSpPr>
          <p:cNvPr id="8" name="Footer Placeholder 7">
            <a:extLst>
              <a:ext uri="{FF2B5EF4-FFF2-40B4-BE49-F238E27FC236}">
                <a16:creationId xmlns:a16="http://schemas.microsoft.com/office/drawing/2014/main" id="{DB29ACDC-AAC8-4066-8093-76EA14E35845}"/>
              </a:ext>
            </a:extLst>
          </p:cNvPr>
          <p:cNvSpPr>
            <a:spLocks noGrp="1"/>
          </p:cNvSpPr>
          <p:nvPr>
            <p:ph type="ftr" sz="quarter" idx="11"/>
          </p:nvPr>
        </p:nvSpPr>
        <p:spPr/>
        <p:txBody>
          <a:bodyPr/>
          <a:lstStyle/>
          <a:p>
            <a:r>
              <a:rPr lang="en-US"/>
              <a:t>BREATH EASY ~ STAY SAFE</a:t>
            </a:r>
            <a:endParaRPr lang="en-US" dirty="0"/>
          </a:p>
        </p:txBody>
      </p:sp>
      <p:sp>
        <p:nvSpPr>
          <p:cNvPr id="9" name="Slide Number Placeholder 8">
            <a:extLst>
              <a:ext uri="{FF2B5EF4-FFF2-40B4-BE49-F238E27FC236}">
                <a16:creationId xmlns:a16="http://schemas.microsoft.com/office/drawing/2014/main" id="{4A0A2906-1049-4D6C-AB57-158A45D8095C}"/>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204699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08CF-BD91-4056-B0FD-465F24AD3E44}"/>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CAA57F18-A884-4F90-88C5-855D11DEF230}"/>
              </a:ext>
            </a:extLst>
          </p:cNvPr>
          <p:cNvSpPr>
            <a:spLocks noGrp="1"/>
          </p:cNvSpPr>
          <p:nvPr>
            <p:ph type="dt" sz="half" idx="10"/>
          </p:nvPr>
        </p:nvSpPr>
        <p:spPr/>
        <p:txBody>
          <a:bodyPr/>
          <a:lstStyle/>
          <a:p>
            <a:fld id="{7C6F9A15-17B3-4A24-896A-78349A184DC8}" type="datetime1">
              <a:rPr lang="en-US" smtClean="0"/>
              <a:t>6/8/2020</a:t>
            </a:fld>
            <a:endParaRPr lang="en-US" dirty="0"/>
          </a:p>
        </p:txBody>
      </p:sp>
      <p:sp>
        <p:nvSpPr>
          <p:cNvPr id="4" name="Footer Placeholder 3">
            <a:extLst>
              <a:ext uri="{FF2B5EF4-FFF2-40B4-BE49-F238E27FC236}">
                <a16:creationId xmlns:a16="http://schemas.microsoft.com/office/drawing/2014/main" id="{B2F73729-39E7-45A9-96D1-37152CC0CB95}"/>
              </a:ext>
            </a:extLst>
          </p:cNvPr>
          <p:cNvSpPr>
            <a:spLocks noGrp="1"/>
          </p:cNvSpPr>
          <p:nvPr>
            <p:ph type="ftr" sz="quarter" idx="11"/>
          </p:nvPr>
        </p:nvSpPr>
        <p:spPr/>
        <p:txBody>
          <a:bodyPr/>
          <a:lstStyle/>
          <a:p>
            <a:r>
              <a:rPr lang="en-US"/>
              <a:t>BREATH EASY ~ STAY SAFE</a:t>
            </a:r>
            <a:endParaRPr lang="en-US" dirty="0"/>
          </a:p>
        </p:txBody>
      </p:sp>
      <p:sp>
        <p:nvSpPr>
          <p:cNvPr id="5" name="Slide Number Placeholder 4">
            <a:extLst>
              <a:ext uri="{FF2B5EF4-FFF2-40B4-BE49-F238E27FC236}">
                <a16:creationId xmlns:a16="http://schemas.microsoft.com/office/drawing/2014/main" id="{071156AD-CA77-4C55-87B8-73E65195F7DD}"/>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183511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2CDB6-3C0D-4ECD-B617-FEF6DF15E7F0}"/>
              </a:ext>
            </a:extLst>
          </p:cNvPr>
          <p:cNvSpPr>
            <a:spLocks noGrp="1"/>
          </p:cNvSpPr>
          <p:nvPr>
            <p:ph type="dt" sz="half" idx="10"/>
          </p:nvPr>
        </p:nvSpPr>
        <p:spPr/>
        <p:txBody>
          <a:bodyPr/>
          <a:lstStyle/>
          <a:p>
            <a:fld id="{D03FFD1E-0FE1-49FC-81C3-FF4A353B8E11}" type="datetime1">
              <a:rPr lang="en-US" smtClean="0"/>
              <a:t>6/8/2020</a:t>
            </a:fld>
            <a:endParaRPr lang="en-US" dirty="0"/>
          </a:p>
        </p:txBody>
      </p:sp>
      <p:sp>
        <p:nvSpPr>
          <p:cNvPr id="3" name="Footer Placeholder 2">
            <a:extLst>
              <a:ext uri="{FF2B5EF4-FFF2-40B4-BE49-F238E27FC236}">
                <a16:creationId xmlns:a16="http://schemas.microsoft.com/office/drawing/2014/main" id="{68B16548-CBC1-446F-8631-4814BECA51C1}"/>
              </a:ext>
            </a:extLst>
          </p:cNvPr>
          <p:cNvSpPr>
            <a:spLocks noGrp="1"/>
          </p:cNvSpPr>
          <p:nvPr>
            <p:ph type="ftr" sz="quarter" idx="11"/>
          </p:nvPr>
        </p:nvSpPr>
        <p:spPr/>
        <p:txBody>
          <a:bodyPr/>
          <a:lstStyle/>
          <a:p>
            <a:r>
              <a:rPr lang="en-US"/>
              <a:t>BREATH EASY ~ STAY SAFE</a:t>
            </a:r>
            <a:endParaRPr lang="en-US" dirty="0"/>
          </a:p>
        </p:txBody>
      </p:sp>
      <p:sp>
        <p:nvSpPr>
          <p:cNvPr id="4" name="Slide Number Placeholder 3">
            <a:extLst>
              <a:ext uri="{FF2B5EF4-FFF2-40B4-BE49-F238E27FC236}">
                <a16:creationId xmlns:a16="http://schemas.microsoft.com/office/drawing/2014/main" id="{D48BF2E0-D24C-4FDE-9BB3-BA7A7A2D0D95}"/>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224581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DE7-5140-4015-9741-2C216183A3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A6CEA7AB-FE69-488B-8507-9E983966D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7AC03F40-64CA-44A4-AACB-1D76AD32E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0BD05-E913-44B3-8CEC-F3663D139F8A}"/>
              </a:ext>
            </a:extLst>
          </p:cNvPr>
          <p:cNvSpPr>
            <a:spLocks noGrp="1"/>
          </p:cNvSpPr>
          <p:nvPr>
            <p:ph type="dt" sz="half" idx="10"/>
          </p:nvPr>
        </p:nvSpPr>
        <p:spPr/>
        <p:txBody>
          <a:bodyPr/>
          <a:lstStyle/>
          <a:p>
            <a:fld id="{C627CBCF-D749-4A6A-82B9-C43CF37D246E}" type="datetime1">
              <a:rPr lang="en-US" smtClean="0"/>
              <a:t>6/8/2020</a:t>
            </a:fld>
            <a:endParaRPr lang="en-US" dirty="0"/>
          </a:p>
        </p:txBody>
      </p:sp>
      <p:sp>
        <p:nvSpPr>
          <p:cNvPr id="6" name="Footer Placeholder 5">
            <a:extLst>
              <a:ext uri="{FF2B5EF4-FFF2-40B4-BE49-F238E27FC236}">
                <a16:creationId xmlns:a16="http://schemas.microsoft.com/office/drawing/2014/main" id="{127BED4C-F26A-49BA-B576-B1848B670934}"/>
              </a:ext>
            </a:extLst>
          </p:cNvPr>
          <p:cNvSpPr>
            <a:spLocks noGrp="1"/>
          </p:cNvSpPr>
          <p:nvPr>
            <p:ph type="ftr" sz="quarter" idx="11"/>
          </p:nvPr>
        </p:nvSpPr>
        <p:spPr/>
        <p:txBody>
          <a:bodyPr/>
          <a:lstStyle/>
          <a:p>
            <a:r>
              <a:rPr lang="en-US"/>
              <a:t>BREATH EASY ~ STAY SAFE</a:t>
            </a:r>
            <a:endParaRPr lang="en-US" dirty="0"/>
          </a:p>
        </p:txBody>
      </p:sp>
      <p:sp>
        <p:nvSpPr>
          <p:cNvPr id="7" name="Slide Number Placeholder 6">
            <a:extLst>
              <a:ext uri="{FF2B5EF4-FFF2-40B4-BE49-F238E27FC236}">
                <a16:creationId xmlns:a16="http://schemas.microsoft.com/office/drawing/2014/main" id="{290257C7-D887-40BB-A177-6F702070D282}"/>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213877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565D-A8A2-4A3B-8B86-AFB9C6BD1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0F114B69-C8B0-4AC5-9566-65FF5B6AF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3091ED8D-7C88-4077-B4DC-9971D6DEE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9A51C4-8B50-463C-83D0-69D9A005D554}"/>
              </a:ext>
            </a:extLst>
          </p:cNvPr>
          <p:cNvSpPr>
            <a:spLocks noGrp="1"/>
          </p:cNvSpPr>
          <p:nvPr>
            <p:ph type="dt" sz="half" idx="10"/>
          </p:nvPr>
        </p:nvSpPr>
        <p:spPr/>
        <p:txBody>
          <a:bodyPr/>
          <a:lstStyle/>
          <a:p>
            <a:fld id="{FBE08C49-C56D-422D-A2BA-837F90FBEFC1}" type="datetime1">
              <a:rPr lang="en-US" smtClean="0"/>
              <a:t>6/8/2020</a:t>
            </a:fld>
            <a:endParaRPr lang="en-US" dirty="0"/>
          </a:p>
        </p:txBody>
      </p:sp>
      <p:sp>
        <p:nvSpPr>
          <p:cNvPr id="6" name="Footer Placeholder 5">
            <a:extLst>
              <a:ext uri="{FF2B5EF4-FFF2-40B4-BE49-F238E27FC236}">
                <a16:creationId xmlns:a16="http://schemas.microsoft.com/office/drawing/2014/main" id="{81F07C2F-3115-4142-B9F1-CF33D43A6D77}"/>
              </a:ext>
            </a:extLst>
          </p:cNvPr>
          <p:cNvSpPr>
            <a:spLocks noGrp="1"/>
          </p:cNvSpPr>
          <p:nvPr>
            <p:ph type="ftr" sz="quarter" idx="11"/>
          </p:nvPr>
        </p:nvSpPr>
        <p:spPr/>
        <p:txBody>
          <a:bodyPr/>
          <a:lstStyle/>
          <a:p>
            <a:r>
              <a:rPr lang="en-US"/>
              <a:t>BREATH EASY ~ STAY SAFE</a:t>
            </a:r>
            <a:endParaRPr lang="en-US" dirty="0"/>
          </a:p>
        </p:txBody>
      </p:sp>
      <p:sp>
        <p:nvSpPr>
          <p:cNvPr id="7" name="Slide Number Placeholder 6">
            <a:extLst>
              <a:ext uri="{FF2B5EF4-FFF2-40B4-BE49-F238E27FC236}">
                <a16:creationId xmlns:a16="http://schemas.microsoft.com/office/drawing/2014/main" id="{A336FBB8-1AD2-4CD9-AE0A-CAAB923EA5F6}"/>
              </a:ext>
            </a:extLst>
          </p:cNvPr>
          <p:cNvSpPr>
            <a:spLocks noGrp="1"/>
          </p:cNvSpPr>
          <p:nvPr>
            <p:ph type="sldNum" sz="quarter" idx="12"/>
          </p:nvPr>
        </p:nvSpPr>
        <p:spPr/>
        <p:txBody>
          <a:bodyPr/>
          <a:lstStyle/>
          <a:p>
            <a:fld id="{FBA09D87-39D0-4C1D-8ED4-EBF4ED3C862A}" type="slidenum">
              <a:rPr lang="en-US" smtClean="0"/>
              <a:t>‹Nr.›</a:t>
            </a:fld>
            <a:endParaRPr lang="en-US" dirty="0"/>
          </a:p>
        </p:txBody>
      </p:sp>
    </p:spTree>
    <p:extLst>
      <p:ext uri="{BB962C8B-B14F-4D97-AF65-F5344CB8AC3E}">
        <p14:creationId xmlns:p14="http://schemas.microsoft.com/office/powerpoint/2010/main" val="33085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0C805-F265-42A3-8E07-96EFEE843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01BA79B7-182C-45B1-9DA3-A78415930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4FFEEF52-8684-43B3-97D5-5B9CA0F41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953F2-BDC0-47DF-AEFE-E4F16A4A895B}" type="datetime1">
              <a:rPr lang="en-US" smtClean="0"/>
              <a:t>6/8/2020</a:t>
            </a:fld>
            <a:endParaRPr lang="en-US" dirty="0"/>
          </a:p>
        </p:txBody>
      </p:sp>
      <p:sp>
        <p:nvSpPr>
          <p:cNvPr id="5" name="Footer Placeholder 4">
            <a:extLst>
              <a:ext uri="{FF2B5EF4-FFF2-40B4-BE49-F238E27FC236}">
                <a16:creationId xmlns:a16="http://schemas.microsoft.com/office/drawing/2014/main" id="{7DAD8E56-ABB2-4A88-BC2E-50B0956BA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BREATH EASY ~ STAY SAFE</a:t>
            </a:r>
            <a:endParaRPr lang="en-US" dirty="0"/>
          </a:p>
        </p:txBody>
      </p:sp>
      <p:sp>
        <p:nvSpPr>
          <p:cNvPr id="6" name="Slide Number Placeholder 5">
            <a:extLst>
              <a:ext uri="{FF2B5EF4-FFF2-40B4-BE49-F238E27FC236}">
                <a16:creationId xmlns:a16="http://schemas.microsoft.com/office/drawing/2014/main" id="{2E9762F0-0738-47FA-89DC-18FC2054C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09D87-39D0-4C1D-8ED4-EBF4ED3C862A}" type="slidenum">
              <a:rPr lang="en-US" smtClean="0"/>
              <a:t>‹Nr.›</a:t>
            </a:fld>
            <a:endParaRPr lang="en-US" dirty="0"/>
          </a:p>
        </p:txBody>
      </p:sp>
    </p:spTree>
    <p:extLst>
      <p:ext uri="{BB962C8B-B14F-4D97-AF65-F5344CB8AC3E}">
        <p14:creationId xmlns:p14="http://schemas.microsoft.com/office/powerpoint/2010/main" val="11765666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a:buClr>
                <a:srgbClr val="000000"/>
              </a:buClr>
              <a:buFont typeface="Arial"/>
              <a:buNone/>
            </a:pPr>
            <a:fld id="{9D955BD4-087D-4546-9415-DDCC5F196254}" type="datetime1">
              <a:rPr lang="en-US" kern="0" smtClean="0"/>
              <a:t>6/8/2020</a:t>
            </a:fld>
            <a:endParaRPr kern="0" dirty="0"/>
          </a:p>
        </p:txBody>
      </p:sp>
      <p:sp>
        <p:nvSpPr>
          <p:cNvPr id="9" name="Google Shape;9;p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a:buClr>
                <a:srgbClr val="000000"/>
              </a:buClr>
              <a:buFont typeface="Arial"/>
              <a:buNone/>
            </a:pPr>
            <a:r>
              <a:rPr lang="en-US" kern="0"/>
              <a:t>BREATH EASY ~ STAY SAFE</a:t>
            </a:r>
            <a:endParaRPr kern="0" dirty="0"/>
          </a:p>
        </p:txBody>
      </p:sp>
      <p:sp>
        <p:nvSpPr>
          <p:cNvPr id="10" name="Google Shape;10;p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‹Nr.›</a:t>
            </a:fld>
            <a:endParaRPr kern="0" dirty="0"/>
          </a:p>
        </p:txBody>
      </p:sp>
    </p:spTree>
    <p:extLst>
      <p:ext uri="{BB962C8B-B14F-4D97-AF65-F5344CB8AC3E}">
        <p14:creationId xmlns:p14="http://schemas.microsoft.com/office/powerpoint/2010/main" val="3970364985"/>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0C805-F265-42A3-8E07-96EFEE843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01BA79B7-182C-45B1-9DA3-A78415930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4FFEEF52-8684-43B3-97D5-5B9CA0F41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6A8EA-387A-4E83-B4DE-B5893B9FBA78}" type="datetimeFigureOut">
              <a:rPr lang="en-US" smtClean="0"/>
              <a:t>6/8/2020</a:t>
            </a:fld>
            <a:endParaRPr lang="en-US" dirty="0"/>
          </a:p>
        </p:txBody>
      </p:sp>
      <p:sp>
        <p:nvSpPr>
          <p:cNvPr id="5" name="Footer Placeholder 4">
            <a:extLst>
              <a:ext uri="{FF2B5EF4-FFF2-40B4-BE49-F238E27FC236}">
                <a16:creationId xmlns:a16="http://schemas.microsoft.com/office/drawing/2014/main" id="{7DAD8E56-ABB2-4A88-BC2E-50B0956BA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9762F0-0738-47FA-89DC-18FC2054C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09D87-39D0-4C1D-8ED4-EBF4ED3C862A}" type="slidenum">
              <a:rPr lang="en-US" smtClean="0"/>
              <a:t>‹Nr.›</a:t>
            </a:fld>
            <a:endParaRPr lang="en-US" dirty="0"/>
          </a:p>
        </p:txBody>
      </p:sp>
    </p:spTree>
    <p:extLst>
      <p:ext uri="{BB962C8B-B14F-4D97-AF65-F5344CB8AC3E}">
        <p14:creationId xmlns:p14="http://schemas.microsoft.com/office/powerpoint/2010/main" val="294340402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94;p2">
            <a:extLst>
              <a:ext uri="{FF2B5EF4-FFF2-40B4-BE49-F238E27FC236}">
                <a16:creationId xmlns:a16="http://schemas.microsoft.com/office/drawing/2014/main" id="{AF28B46E-889E-4D65-92D2-701E0664EB48}"/>
              </a:ext>
            </a:extLst>
          </p:cNvPr>
          <p:cNvSpPr/>
          <p:nvPr/>
        </p:nvSpPr>
        <p:spPr>
          <a:xfrm>
            <a:off x="4061089" y="2351934"/>
            <a:ext cx="8127708" cy="4543485"/>
          </a:xfrm>
          <a:prstGeom prst="rect">
            <a:avLst/>
          </a:prstGeom>
          <a:solidFill>
            <a:srgbClr val="1D2645"/>
          </a:solidFill>
          <a:ln>
            <a:noFill/>
          </a:ln>
        </p:spPr>
        <p:txBody>
          <a:bodyPr spcFirstLastPara="1" wrap="square" lIns="60950" tIns="60950" rIns="60950" bIns="60950" anchor="ctr" anchorCtr="0">
            <a:noAutofit/>
          </a:bodyPr>
          <a:lstStyle/>
          <a:p>
            <a:pPr>
              <a:buClr>
                <a:srgbClr val="000000"/>
              </a:buClr>
              <a:buFont typeface="Arial"/>
              <a:buNone/>
            </a:pPr>
            <a:endParaRPr sz="933" kern="0" dirty="0">
              <a:solidFill>
                <a:srgbClr val="000000"/>
              </a:solidFill>
              <a:cs typeface="Arial"/>
              <a:sym typeface="Arial"/>
            </a:endParaRPr>
          </a:p>
        </p:txBody>
      </p:sp>
      <p:pic>
        <p:nvPicPr>
          <p:cNvPr id="4" name="Picture 3" descr="A close up of a persons feet&#10;&#10;Description automatically generated">
            <a:extLst>
              <a:ext uri="{FF2B5EF4-FFF2-40B4-BE49-F238E27FC236}">
                <a16:creationId xmlns:a16="http://schemas.microsoft.com/office/drawing/2014/main" id="{0F77A4B4-561E-4DC1-9D8D-461968DDAC6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41098"/>
            <a:ext cx="3931920" cy="2246795"/>
          </a:xfrm>
          <a:prstGeom prst="rect">
            <a:avLst/>
          </a:prstGeom>
        </p:spPr>
      </p:pic>
      <p:pic>
        <p:nvPicPr>
          <p:cNvPr id="5" name="Picture 4">
            <a:extLst>
              <a:ext uri="{FF2B5EF4-FFF2-40B4-BE49-F238E27FC236}">
                <a16:creationId xmlns:a16="http://schemas.microsoft.com/office/drawing/2014/main" id="{0EFDDC7D-7D72-4740-8603-2BBE68A2CA0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8107187" y="-54875"/>
            <a:ext cx="3953242" cy="2272266"/>
          </a:xfrm>
          <a:prstGeom prst="rect">
            <a:avLst/>
          </a:prstGeom>
        </p:spPr>
      </p:pic>
      <p:pic>
        <p:nvPicPr>
          <p:cNvPr id="6" name="Picture 5" descr="A room full of boxes&#10;&#10;Description automatically generated">
            <a:extLst>
              <a:ext uri="{FF2B5EF4-FFF2-40B4-BE49-F238E27FC236}">
                <a16:creationId xmlns:a16="http://schemas.microsoft.com/office/drawing/2014/main" id="{ED8287E1-EFCE-4A53-AB5C-925466C18E7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61089" y="11264"/>
            <a:ext cx="3840480" cy="2223008"/>
          </a:xfrm>
          <a:prstGeom prst="rect">
            <a:avLst/>
          </a:prstGeom>
        </p:spPr>
      </p:pic>
      <p:pic>
        <p:nvPicPr>
          <p:cNvPr id="7" name="Picture 6">
            <a:extLst>
              <a:ext uri="{FF2B5EF4-FFF2-40B4-BE49-F238E27FC236}">
                <a16:creationId xmlns:a16="http://schemas.microsoft.com/office/drawing/2014/main" id="{34B96782-D96E-4F1A-A426-17C8A3E90CC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 y="2313590"/>
            <a:ext cx="3931920" cy="2240570"/>
          </a:xfrm>
          <a:prstGeom prst="rect">
            <a:avLst/>
          </a:prstGeom>
        </p:spPr>
      </p:pic>
      <p:pic>
        <p:nvPicPr>
          <p:cNvPr id="8" name="Picture 7" descr="A picture containing indoor, blue, sitting, yellow&#10;&#10;Description automatically generated">
            <a:extLst>
              <a:ext uri="{FF2B5EF4-FFF2-40B4-BE49-F238E27FC236}">
                <a16:creationId xmlns:a16="http://schemas.microsoft.com/office/drawing/2014/main" id="{D9253B03-E864-4F94-A97F-11A68FB434D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0" y="4620958"/>
            <a:ext cx="3931920" cy="2225778"/>
          </a:xfrm>
          <a:prstGeom prst="rect">
            <a:avLst/>
          </a:prstGeom>
        </p:spPr>
      </p:pic>
      <p:sp>
        <p:nvSpPr>
          <p:cNvPr id="18" name="TextBox 17">
            <a:extLst>
              <a:ext uri="{FF2B5EF4-FFF2-40B4-BE49-F238E27FC236}">
                <a16:creationId xmlns:a16="http://schemas.microsoft.com/office/drawing/2014/main" id="{ACC71349-03D7-48FE-961E-1E88DEDB312B}"/>
              </a:ext>
            </a:extLst>
          </p:cNvPr>
          <p:cNvSpPr txBox="1"/>
          <p:nvPr/>
        </p:nvSpPr>
        <p:spPr>
          <a:xfrm>
            <a:off x="4061088" y="2657286"/>
            <a:ext cx="7999341" cy="23093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dirty="0">
                <a:solidFill>
                  <a:srgbClr val="9D9D9D"/>
                </a:solidFill>
                <a:latin typeface="Tahoma" panose="020B0604030504040204" pitchFamily="34" charset="0"/>
                <a:ea typeface="Tahoma" panose="020B0604030504040204" pitchFamily="34" charset="0"/>
                <a:cs typeface="Tahoma" panose="020B0604030504040204" pitchFamily="34" charset="0"/>
                <a:sym typeface="Raleway"/>
              </a:rPr>
              <a:t>DISPOSABLE FACE MASKS                   </a:t>
            </a:r>
          </a:p>
          <a:p>
            <a:pPr algn="ctr">
              <a:lnSpc>
                <a:spcPct val="90000"/>
              </a:lnSpc>
              <a:spcBef>
                <a:spcPct val="0"/>
              </a:spcBef>
              <a:spcAft>
                <a:spcPts val="600"/>
              </a:spcAft>
            </a:pPr>
            <a:r>
              <a:rPr lang="en-US" sz="3600" b="1" dirty="0">
                <a:solidFill>
                  <a:srgbClr val="9D9D9D"/>
                </a:solidFill>
                <a:latin typeface="Tahoma" panose="020B0604030504040204" pitchFamily="34" charset="0"/>
                <a:ea typeface="Tahoma" panose="020B0604030504040204" pitchFamily="34" charset="0"/>
                <a:cs typeface="Tahoma" panose="020B0604030504040204" pitchFamily="34" charset="0"/>
                <a:sym typeface="Raleway"/>
              </a:rPr>
              <a:t>(Non-Sterile)</a:t>
            </a:r>
          </a:p>
          <a:p>
            <a:pPr algn="ctr">
              <a:lnSpc>
                <a:spcPct val="90000"/>
              </a:lnSpc>
              <a:spcBef>
                <a:spcPct val="0"/>
              </a:spcBef>
              <a:spcAft>
                <a:spcPts val="600"/>
              </a:spcAft>
            </a:pPr>
            <a:r>
              <a:rPr lang="en-US" sz="3600" b="1" dirty="0">
                <a:solidFill>
                  <a:srgbClr val="9D9D9D"/>
                </a:solidFill>
                <a:latin typeface="Tahoma" panose="020B0604030504040204" pitchFamily="34" charset="0"/>
                <a:ea typeface="Tahoma" panose="020B0604030504040204" pitchFamily="34" charset="0"/>
                <a:cs typeface="Tahoma" panose="020B0604030504040204" pitchFamily="34" charset="0"/>
                <a:sym typeface="Raleway"/>
              </a:rPr>
              <a:t>EPIC Group</a:t>
            </a:r>
          </a:p>
          <a:p>
            <a:pPr algn="r">
              <a:lnSpc>
                <a:spcPct val="90000"/>
              </a:lnSpc>
              <a:spcBef>
                <a:spcPct val="0"/>
              </a:spcBef>
              <a:spcAft>
                <a:spcPts val="600"/>
              </a:spcAft>
            </a:pPr>
            <a:r>
              <a:rPr lang="en-US" sz="2400" b="1" dirty="0">
                <a:solidFill>
                  <a:srgbClr val="9D9D9D"/>
                </a:solidFill>
                <a:latin typeface="+mj-lt"/>
                <a:ea typeface="+mj-ea"/>
                <a:cs typeface="+mj-cs"/>
                <a:sym typeface="Raleway"/>
              </a:rPr>
              <a:t>27thMay</a:t>
            </a:r>
            <a:r>
              <a:rPr lang="en-US" sz="2400" b="1" kern="1200" dirty="0">
                <a:solidFill>
                  <a:srgbClr val="9D9D9D"/>
                </a:solidFill>
                <a:latin typeface="+mj-lt"/>
                <a:ea typeface="+mj-ea"/>
                <a:cs typeface="+mj-cs"/>
                <a:sym typeface="Raleway"/>
              </a:rPr>
              <a:t> 2020</a:t>
            </a:r>
            <a:endParaRPr lang="en-US" sz="4000" b="1" kern="1200" dirty="0">
              <a:solidFill>
                <a:srgbClr val="9D9D9D"/>
              </a:solidFill>
              <a:latin typeface="+mj-lt"/>
              <a:ea typeface="+mj-ea"/>
              <a:cs typeface="+mj-cs"/>
              <a:sym typeface="Raleway"/>
            </a:endParaRPr>
          </a:p>
        </p:txBody>
      </p:sp>
      <p:sp>
        <p:nvSpPr>
          <p:cNvPr id="3" name="TextBox 2">
            <a:extLst>
              <a:ext uri="{FF2B5EF4-FFF2-40B4-BE49-F238E27FC236}">
                <a16:creationId xmlns:a16="http://schemas.microsoft.com/office/drawing/2014/main" id="{460E72F2-C2E8-431D-99A6-88B0234662C4}"/>
              </a:ext>
            </a:extLst>
          </p:cNvPr>
          <p:cNvSpPr txBox="1"/>
          <p:nvPr/>
        </p:nvSpPr>
        <p:spPr>
          <a:xfrm>
            <a:off x="7432446" y="6138576"/>
            <a:ext cx="4627983" cy="553998"/>
          </a:xfrm>
          <a:prstGeom prst="rect">
            <a:avLst/>
          </a:prstGeom>
          <a:noFill/>
        </p:spPr>
        <p:txBody>
          <a:bodyPr wrap="square" rtlCol="0">
            <a:spAutoFit/>
          </a:bodyPr>
          <a:lstStyle/>
          <a:p>
            <a:pPr algn="r"/>
            <a:r>
              <a:rPr lang="en-US" sz="1000" kern="0" dirty="0">
                <a:solidFill>
                  <a:srgbClr val="9D9D9D"/>
                </a:solidFill>
                <a:latin typeface="Raleway Medium"/>
              </a:rPr>
              <a:t>This presentation is strictly for the people who receive it from the authorized executive of EPIC Group. This may contain copyright material and therefore strictly prohibited for any further circulation.</a:t>
            </a:r>
          </a:p>
        </p:txBody>
      </p:sp>
    </p:spTree>
    <p:extLst>
      <p:ext uri="{BB962C8B-B14F-4D97-AF65-F5344CB8AC3E}">
        <p14:creationId xmlns:p14="http://schemas.microsoft.com/office/powerpoint/2010/main" val="321067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56B1C-55EE-45B2-8B31-902085F4DB6B}"/>
              </a:ext>
            </a:extLst>
          </p:cNvPr>
          <p:cNvPicPr>
            <a:picLocks noChangeAspect="1"/>
          </p:cNvPicPr>
          <p:nvPr/>
        </p:nvPicPr>
        <p:blipFill>
          <a:blip r:embed="rId2"/>
          <a:stretch>
            <a:fillRect/>
          </a:stretch>
        </p:blipFill>
        <p:spPr>
          <a:xfrm>
            <a:off x="132118" y="4659641"/>
            <a:ext cx="2921326" cy="1944010"/>
          </a:xfrm>
          <a:prstGeom prst="rect">
            <a:avLst/>
          </a:prstGeom>
        </p:spPr>
      </p:pic>
      <p:sp>
        <p:nvSpPr>
          <p:cNvPr id="11" name="Content Placeholder 2">
            <a:extLst>
              <a:ext uri="{FF2B5EF4-FFF2-40B4-BE49-F238E27FC236}">
                <a16:creationId xmlns:a16="http://schemas.microsoft.com/office/drawing/2014/main" id="{72E9ED65-B7A9-4CF5-B343-BFA81E36D9D1}"/>
              </a:ext>
            </a:extLst>
          </p:cNvPr>
          <p:cNvSpPr>
            <a:spLocks noGrp="1"/>
          </p:cNvSpPr>
          <p:nvPr>
            <p:ph sz="half" idx="1"/>
          </p:nvPr>
        </p:nvSpPr>
        <p:spPr>
          <a:xfrm>
            <a:off x="132118" y="276718"/>
            <a:ext cx="4503393" cy="3960287"/>
          </a:xfrm>
        </p:spPr>
        <p:style>
          <a:lnRef idx="2">
            <a:schemeClr val="dk1"/>
          </a:lnRef>
          <a:fillRef idx="1">
            <a:schemeClr val="lt1"/>
          </a:fillRef>
          <a:effectRef idx="0">
            <a:schemeClr val="dk1"/>
          </a:effectRef>
          <a:fontRef idx="minor">
            <a:schemeClr val="dk1"/>
          </a:fontRef>
        </p:style>
        <p:txBody>
          <a:bodyPr anchor="ctr">
            <a:normAutofit lnSpcReduction="10000"/>
          </a:bodyPr>
          <a:lstStyle/>
          <a:p>
            <a:pPr marL="0" indent="0" algn="ctr">
              <a:buNone/>
            </a:pPr>
            <a:r>
              <a:rPr lang="en-US" sz="2400" b="1" u="sng" dirty="0">
                <a:solidFill>
                  <a:schemeClr val="accent1"/>
                </a:solidFill>
                <a:latin typeface="Tahoma" panose="020B0604030504040204" pitchFamily="34" charset="0"/>
                <a:ea typeface="Tahoma" panose="020B0604030504040204" pitchFamily="34" charset="0"/>
                <a:cs typeface="Tahoma" panose="020B0604030504040204" pitchFamily="34" charset="0"/>
              </a:rPr>
              <a:t>EPIC Apparel PLC </a:t>
            </a:r>
          </a:p>
          <a:p>
            <a:pPr marL="0" indent="0" algn="ctr">
              <a:buNone/>
            </a:pPr>
            <a:r>
              <a:rPr lang="en-US" sz="2400" b="1" u="sng" dirty="0">
                <a:solidFill>
                  <a:schemeClr val="accent1"/>
                </a:solidFill>
                <a:latin typeface="Tahoma" panose="020B0604030504040204" pitchFamily="34" charset="0"/>
                <a:ea typeface="Tahoma" panose="020B0604030504040204" pitchFamily="34" charset="0"/>
                <a:cs typeface="Tahoma" panose="020B0604030504040204" pitchFamily="34" charset="0"/>
              </a:rPr>
              <a:t>Hawassa Industrial Park</a:t>
            </a:r>
          </a:p>
          <a:p>
            <a:pPr marL="0" indent="0" algn="ctr">
              <a:buNone/>
            </a:pPr>
            <a:endParaRPr lang="en-US" sz="2400" u="sng"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As a responsible Business House , We are Concerned for the People’s Safety &amp; Health</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Our Initiative – </a:t>
            </a:r>
            <a:r>
              <a:rPr lang="en-US" sz="2400" b="1" dirty="0">
                <a:solidFill>
                  <a:srgbClr val="00B050"/>
                </a:solidFill>
                <a:latin typeface="Tahoma" panose="020B0604030504040204" pitchFamily="34" charset="0"/>
                <a:ea typeface="Tahoma" panose="020B0604030504040204" pitchFamily="34" charset="0"/>
                <a:cs typeface="Tahoma" panose="020B0604030504040204" pitchFamily="34" charset="0"/>
              </a:rPr>
              <a:t>“Made </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in</a:t>
            </a:r>
            <a:r>
              <a:rPr lang="en-US" sz="24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Ethiopia</a:t>
            </a:r>
            <a:r>
              <a:rPr lang="en-US" sz="24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World Class, Quality Disposable Masks</a:t>
            </a:r>
          </a:p>
        </p:txBody>
      </p:sp>
      <p:pic>
        <p:nvPicPr>
          <p:cNvPr id="12" name="Picture 11">
            <a:extLst>
              <a:ext uri="{FF2B5EF4-FFF2-40B4-BE49-F238E27FC236}">
                <a16:creationId xmlns:a16="http://schemas.microsoft.com/office/drawing/2014/main" id="{CC3334B1-FDED-4C68-A41A-2B899974E088}"/>
              </a:ext>
            </a:extLst>
          </p:cNvPr>
          <p:cNvPicPr>
            <a:picLocks noChangeAspect="1"/>
          </p:cNvPicPr>
          <p:nvPr/>
        </p:nvPicPr>
        <p:blipFill>
          <a:blip r:embed="rId3"/>
          <a:stretch>
            <a:fillRect/>
          </a:stretch>
        </p:blipFill>
        <p:spPr>
          <a:xfrm>
            <a:off x="10397447" y="174661"/>
            <a:ext cx="1448483" cy="921046"/>
          </a:xfrm>
          <a:prstGeom prst="rect">
            <a:avLst/>
          </a:prstGeom>
        </p:spPr>
      </p:pic>
      <p:sp>
        <p:nvSpPr>
          <p:cNvPr id="13" name="Footer Placeholder 12">
            <a:extLst>
              <a:ext uri="{FF2B5EF4-FFF2-40B4-BE49-F238E27FC236}">
                <a16:creationId xmlns:a16="http://schemas.microsoft.com/office/drawing/2014/main" id="{3119A0BA-E09E-4214-BEA4-19112F032746}"/>
              </a:ext>
            </a:extLst>
          </p:cNvPr>
          <p:cNvSpPr>
            <a:spLocks noGrp="1"/>
          </p:cNvSpPr>
          <p:nvPr>
            <p:ph type="ftr" sz="quarter" idx="11"/>
          </p:nvPr>
        </p:nvSpPr>
        <p:spPr>
          <a:xfrm>
            <a:off x="4262063" y="6376898"/>
            <a:ext cx="4114800" cy="365125"/>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BREATH EASY ~ STAY SAFE</a:t>
            </a:r>
          </a:p>
        </p:txBody>
      </p:sp>
      <p:pic>
        <p:nvPicPr>
          <p:cNvPr id="2" name="Picture 1">
            <a:extLst>
              <a:ext uri="{FF2B5EF4-FFF2-40B4-BE49-F238E27FC236}">
                <a16:creationId xmlns:a16="http://schemas.microsoft.com/office/drawing/2014/main" id="{0ADDCA79-5286-4198-8DD9-19BC3819ED88}"/>
              </a:ext>
            </a:extLst>
          </p:cNvPr>
          <p:cNvPicPr>
            <a:picLocks noChangeAspect="1"/>
          </p:cNvPicPr>
          <p:nvPr/>
        </p:nvPicPr>
        <p:blipFill>
          <a:blip r:embed="rId4"/>
          <a:stretch>
            <a:fillRect/>
          </a:stretch>
        </p:blipFill>
        <p:spPr>
          <a:xfrm>
            <a:off x="3864640" y="4659640"/>
            <a:ext cx="7943776" cy="1554615"/>
          </a:xfrm>
          <a:prstGeom prst="rect">
            <a:avLst/>
          </a:prstGeom>
        </p:spPr>
      </p:pic>
      <p:pic>
        <p:nvPicPr>
          <p:cNvPr id="5" name="Picture 4">
            <a:extLst>
              <a:ext uri="{FF2B5EF4-FFF2-40B4-BE49-F238E27FC236}">
                <a16:creationId xmlns:a16="http://schemas.microsoft.com/office/drawing/2014/main" id="{47B09F2F-86CF-4E6C-8DCB-EB87B69BC5A4}"/>
              </a:ext>
            </a:extLst>
          </p:cNvPr>
          <p:cNvPicPr>
            <a:picLocks noChangeAspect="1"/>
          </p:cNvPicPr>
          <p:nvPr/>
        </p:nvPicPr>
        <p:blipFill>
          <a:blip r:embed="rId5"/>
          <a:stretch>
            <a:fillRect/>
          </a:stretch>
        </p:blipFill>
        <p:spPr>
          <a:xfrm>
            <a:off x="5331655" y="276719"/>
            <a:ext cx="3909781" cy="3960286"/>
          </a:xfrm>
          <a:prstGeom prst="rect">
            <a:avLst/>
          </a:prstGeom>
        </p:spPr>
      </p:pic>
      <p:pic>
        <p:nvPicPr>
          <p:cNvPr id="6" name="Picture 5">
            <a:extLst>
              <a:ext uri="{FF2B5EF4-FFF2-40B4-BE49-F238E27FC236}">
                <a16:creationId xmlns:a16="http://schemas.microsoft.com/office/drawing/2014/main" id="{A7ADEB8C-B3C7-47A0-ABA5-EE0F1C0DF908}"/>
              </a:ext>
            </a:extLst>
          </p:cNvPr>
          <p:cNvPicPr>
            <a:picLocks noChangeAspect="1"/>
          </p:cNvPicPr>
          <p:nvPr/>
        </p:nvPicPr>
        <p:blipFill>
          <a:blip r:embed="rId6"/>
          <a:stretch>
            <a:fillRect/>
          </a:stretch>
        </p:blipFill>
        <p:spPr>
          <a:xfrm>
            <a:off x="8764172" y="1298535"/>
            <a:ext cx="2391508" cy="2387199"/>
          </a:xfrm>
          <a:prstGeom prst="rect">
            <a:avLst/>
          </a:prstGeom>
        </p:spPr>
      </p:pic>
    </p:spTree>
    <p:extLst>
      <p:ext uri="{BB962C8B-B14F-4D97-AF65-F5344CB8AC3E}">
        <p14:creationId xmlns:p14="http://schemas.microsoft.com/office/powerpoint/2010/main" val="33109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2E9ED65-B7A9-4CF5-B343-BFA81E36D9D1}"/>
              </a:ext>
            </a:extLst>
          </p:cNvPr>
          <p:cNvSpPr>
            <a:spLocks noGrp="1"/>
          </p:cNvSpPr>
          <p:nvPr>
            <p:ph sz="half" idx="1"/>
          </p:nvPr>
        </p:nvSpPr>
        <p:spPr>
          <a:xfrm>
            <a:off x="351034" y="1448537"/>
            <a:ext cx="5628526" cy="4351338"/>
          </a:xfrm>
        </p:spPr>
        <p:style>
          <a:lnRef idx="2">
            <a:schemeClr val="dk1"/>
          </a:lnRef>
          <a:fillRef idx="1">
            <a:schemeClr val="lt1"/>
          </a:fillRef>
          <a:effectRef idx="0">
            <a:schemeClr val="dk1"/>
          </a:effectRef>
          <a:fontRef idx="minor">
            <a:schemeClr val="dk1"/>
          </a:fontRef>
        </p:style>
        <p:txBody>
          <a:bodyPr anchor="ctr">
            <a:normAutofit lnSpcReduction="10000"/>
          </a:bodyPr>
          <a:lstStyle/>
          <a:p>
            <a:pPr marL="0" indent="0" algn="ctr">
              <a:buNone/>
            </a:pPr>
            <a:endParaRPr lang="en-US" sz="2400" b="1" u="sng"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b="1" u="sng" dirty="0">
                <a:solidFill>
                  <a:schemeClr val="accent1"/>
                </a:solidFill>
                <a:latin typeface="Tahoma" panose="020B0604030504040204" pitchFamily="34" charset="0"/>
                <a:ea typeface="Tahoma" panose="020B0604030504040204" pitchFamily="34" charset="0"/>
                <a:cs typeface="Tahoma" panose="020B0604030504040204" pitchFamily="34" charset="0"/>
              </a:rPr>
              <a:t>Technology </a:t>
            </a:r>
          </a:p>
          <a:p>
            <a:pPr marL="0" indent="0" algn="ctr">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n-US" sz="1800" dirty="0">
                <a:latin typeface="Tahoma" panose="020B0604030504040204" pitchFamily="34" charset="0"/>
                <a:ea typeface="Tahoma" panose="020B0604030504040204" pitchFamily="34" charset="0"/>
                <a:cs typeface="Tahoma" panose="020B0604030504040204" pitchFamily="34" charset="0"/>
              </a:rPr>
              <a:t>Fully Automated Machine using World Class Technology,</a:t>
            </a:r>
          </a:p>
          <a:p>
            <a:pPr algn="just"/>
            <a:r>
              <a:rPr lang="en-US" sz="1800" dirty="0">
                <a:latin typeface="Tahoma" panose="020B0604030504040204" pitchFamily="34" charset="0"/>
                <a:ea typeface="Tahoma" panose="020B0604030504040204" pitchFamily="34" charset="0"/>
                <a:cs typeface="Tahoma" panose="020B0604030504040204" pitchFamily="34" charset="0"/>
              </a:rPr>
              <a:t>No Human intervention in handling the product Superior hygiene &amp; no contamination </a:t>
            </a:r>
          </a:p>
          <a:p>
            <a:pPr algn="just"/>
            <a:r>
              <a:rPr lang="en-US" sz="1800" dirty="0">
                <a:latin typeface="Tahoma" panose="020B0604030504040204" pitchFamily="34" charset="0"/>
                <a:ea typeface="Tahoma" panose="020B0604030504040204" pitchFamily="34" charset="0"/>
                <a:cs typeface="Tahoma" panose="020B0604030504040204" pitchFamily="34" charset="0"/>
              </a:rPr>
              <a:t>The Manufacturing Process is in a  Temperature, Humidity and Particulate matter controlled environment in a </a:t>
            </a:r>
            <a:r>
              <a:rPr lang="en-US" sz="1800" b="1" dirty="0">
                <a:latin typeface="Tahoma" panose="020B0604030504040204" pitchFamily="34" charset="0"/>
                <a:ea typeface="Tahoma" panose="020B0604030504040204" pitchFamily="34" charset="0"/>
                <a:cs typeface="Tahoma" panose="020B0604030504040204" pitchFamily="34" charset="0"/>
              </a:rPr>
              <a:t>Class 100000 Clean Room </a:t>
            </a:r>
            <a:r>
              <a:rPr lang="en-US" sz="1800" dirty="0">
                <a:latin typeface="Tahoma" panose="020B0604030504040204" pitchFamily="34" charset="0"/>
                <a:ea typeface="Tahoma" panose="020B0604030504040204" pitchFamily="34" charset="0"/>
                <a:cs typeface="Tahoma" panose="020B0604030504040204" pitchFamily="34" charset="0"/>
              </a:rPr>
              <a:t>,.</a:t>
            </a:r>
          </a:p>
          <a:p>
            <a:pPr algn="just"/>
            <a:r>
              <a:rPr lang="en-US" sz="1800" dirty="0">
                <a:latin typeface="Tahoma" panose="020B0604030504040204" pitchFamily="34" charset="0"/>
                <a:ea typeface="Tahoma" panose="020B0604030504040204" pitchFamily="34" charset="0"/>
                <a:cs typeface="Tahoma" panose="020B0604030504040204" pitchFamily="34" charset="0"/>
              </a:rPr>
              <a:t>Strict Hygiene standards maintained for the employees involved in the manufacturing,</a:t>
            </a:r>
          </a:p>
          <a:p>
            <a:pPr marL="0" indent="0" algn="just">
              <a:buNone/>
            </a:pPr>
            <a:r>
              <a:rPr lang="en-US" sz="2400" b="1" u="sng" dirty="0">
                <a:solidFill>
                  <a:schemeClr val="accent1"/>
                </a:solidFill>
                <a:latin typeface="Tahoma" panose="020B0604030504040204" pitchFamily="34" charset="0"/>
                <a:ea typeface="Tahoma" panose="020B0604030504040204" pitchFamily="34" charset="0"/>
                <a:cs typeface="Tahoma" panose="020B0604030504040204" pitchFamily="34" charset="0"/>
              </a:rPr>
              <a:t> </a:t>
            </a:r>
          </a:p>
          <a:p>
            <a:pPr marL="0" indent="0" algn="ctr">
              <a:buNone/>
            </a:pPr>
            <a:endParaRPr lang="en-US" sz="2400" u="sng"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CC3334B1-FDED-4C68-A41A-2B899974E088}"/>
              </a:ext>
            </a:extLst>
          </p:cNvPr>
          <p:cNvPicPr>
            <a:picLocks noChangeAspect="1"/>
          </p:cNvPicPr>
          <p:nvPr/>
        </p:nvPicPr>
        <p:blipFill>
          <a:blip r:embed="rId2"/>
          <a:stretch>
            <a:fillRect/>
          </a:stretch>
        </p:blipFill>
        <p:spPr>
          <a:xfrm>
            <a:off x="10397447" y="226032"/>
            <a:ext cx="1448483" cy="921046"/>
          </a:xfrm>
          <a:prstGeom prst="rect">
            <a:avLst/>
          </a:prstGeom>
        </p:spPr>
      </p:pic>
      <p:sp>
        <p:nvSpPr>
          <p:cNvPr id="4" name="Content Placeholder 2">
            <a:extLst>
              <a:ext uri="{FF2B5EF4-FFF2-40B4-BE49-F238E27FC236}">
                <a16:creationId xmlns:a16="http://schemas.microsoft.com/office/drawing/2014/main" id="{79D18DAE-D777-4742-B2AD-3FDD7355A00D}"/>
              </a:ext>
            </a:extLst>
          </p:cNvPr>
          <p:cNvSpPr txBox="1">
            <a:spLocks/>
          </p:cNvSpPr>
          <p:nvPr/>
        </p:nvSpPr>
        <p:spPr>
          <a:xfrm>
            <a:off x="6096000" y="1448537"/>
            <a:ext cx="5628526" cy="435133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en-US" sz="2400" b="1" u="sng"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sz="3100" b="1" u="sng" dirty="0">
                <a:solidFill>
                  <a:schemeClr val="accent1"/>
                </a:solidFill>
                <a:latin typeface="Tahoma" panose="020B0604030504040204" pitchFamily="34" charset="0"/>
                <a:ea typeface="Tahoma" panose="020B0604030504040204" pitchFamily="34" charset="0"/>
                <a:cs typeface="Tahoma" panose="020B0604030504040204" pitchFamily="34" charset="0"/>
              </a:rPr>
              <a:t>Quality</a:t>
            </a:r>
          </a:p>
          <a:p>
            <a:pPr marL="0" indent="0" algn="ctr">
              <a:buFont typeface="Arial" panose="020B0604020202020204" pitchFamily="34" charset="0"/>
              <a:buNone/>
            </a:pPr>
            <a:endParaRPr lang="en-US" sz="2400" b="1" u="sng"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just"/>
            <a:r>
              <a:rPr lang="en-US" sz="2400" dirty="0">
                <a:latin typeface="Tahoma" panose="020B0604030504040204" pitchFamily="34" charset="0"/>
                <a:ea typeface="Tahoma" panose="020B0604030504040204" pitchFamily="34" charset="0"/>
                <a:cs typeface="Tahoma" panose="020B0604030504040204" pitchFamily="34" charset="0"/>
              </a:rPr>
              <a:t>At EPIC we follow a  two-factor quality control for our Product</a:t>
            </a:r>
          </a:p>
          <a:p>
            <a:pPr algn="just"/>
            <a:r>
              <a:rPr lang="en-US" sz="2400" b="1" u="sng" dirty="0">
                <a:latin typeface="Tahoma" panose="020B0604030504040204" pitchFamily="34" charset="0"/>
                <a:ea typeface="Tahoma" panose="020B0604030504040204" pitchFamily="34" charset="0"/>
                <a:cs typeface="Tahoma" panose="020B0604030504040204" pitchFamily="34" charset="0"/>
              </a:rPr>
              <a:t>Raw material – From US FDA &amp; CE Certified Source,</a:t>
            </a:r>
          </a:p>
          <a:p>
            <a:pPr lvl="1" algn="just">
              <a:lnSpc>
                <a:spcPct val="120000"/>
              </a:lnSpc>
            </a:pPr>
            <a:r>
              <a:rPr lang="en-US" dirty="0">
                <a:latin typeface="Tahoma" panose="020B0604030504040204" pitchFamily="34" charset="0"/>
                <a:ea typeface="Tahoma" panose="020B0604030504040204" pitchFamily="34" charset="0"/>
                <a:cs typeface="Tahoma" panose="020B0604030504040204" pitchFamily="34" charset="0"/>
              </a:rPr>
              <a:t>Raw materials inspection at source</a:t>
            </a:r>
          </a:p>
          <a:p>
            <a:pPr lvl="1" algn="just">
              <a:lnSpc>
                <a:spcPct val="120000"/>
              </a:lnSpc>
            </a:pPr>
            <a:r>
              <a:rPr lang="en-US" dirty="0">
                <a:latin typeface="Tahoma" panose="020B0604030504040204" pitchFamily="34" charset="0"/>
                <a:ea typeface="Tahoma" panose="020B0604030504040204" pitchFamily="34" charset="0"/>
                <a:cs typeface="Tahoma" panose="020B0604030504040204" pitchFamily="34" charset="0"/>
              </a:rPr>
              <a:t>Raw materials testing for all required parameters at origin before dispatch</a:t>
            </a:r>
          </a:p>
          <a:p>
            <a:pPr algn="just">
              <a:lnSpc>
                <a:spcPct val="120000"/>
              </a:lnSpc>
            </a:pPr>
            <a:r>
              <a:rPr lang="en-US" b="1" u="sng" dirty="0">
                <a:latin typeface="Tahoma" panose="020B0604030504040204" pitchFamily="34" charset="0"/>
                <a:ea typeface="Tahoma" panose="020B0604030504040204" pitchFamily="34" charset="0"/>
                <a:cs typeface="Tahoma" panose="020B0604030504040204" pitchFamily="34" charset="0"/>
              </a:rPr>
              <a:t>Product</a:t>
            </a:r>
          </a:p>
          <a:p>
            <a:pPr lvl="1" algn="just">
              <a:lnSpc>
                <a:spcPct val="120000"/>
              </a:lnSpc>
            </a:pPr>
            <a:r>
              <a:rPr lang="en-US" dirty="0">
                <a:latin typeface="Tahoma" panose="020B0604030504040204" pitchFamily="34" charset="0"/>
                <a:ea typeface="Tahoma" panose="020B0604030504040204" pitchFamily="34" charset="0"/>
                <a:cs typeface="Tahoma" panose="020B0604030504040204" pitchFamily="34" charset="0"/>
              </a:rPr>
              <a:t>Visual inspection during production process</a:t>
            </a:r>
          </a:p>
          <a:p>
            <a:pPr lvl="1" algn="just">
              <a:lnSpc>
                <a:spcPct val="120000"/>
              </a:lnSpc>
            </a:pPr>
            <a:r>
              <a:rPr lang="en-US" dirty="0">
                <a:latin typeface="Tahoma" panose="020B0604030504040204" pitchFamily="34" charset="0"/>
                <a:ea typeface="Tahoma" panose="020B0604030504040204" pitchFamily="34" charset="0"/>
                <a:cs typeface="Tahoma" panose="020B0604030504040204" pitchFamily="34" charset="0"/>
              </a:rPr>
              <a:t>Audit of packed goods using random sampling</a:t>
            </a:r>
          </a:p>
          <a:p>
            <a:pPr lvl="1" algn="just">
              <a:lnSpc>
                <a:spcPct val="120000"/>
              </a:lnSpc>
            </a:pPr>
            <a:r>
              <a:rPr lang="en-US" dirty="0">
                <a:latin typeface="Tahoma" panose="020B0604030504040204" pitchFamily="34" charset="0"/>
                <a:ea typeface="Tahoma" panose="020B0604030504040204" pitchFamily="34" charset="0"/>
                <a:cs typeface="Tahoma" panose="020B0604030504040204" pitchFamily="34" charset="0"/>
              </a:rPr>
              <a:t>All physical and testing parameters certified by 3rd party WHO recognized laboratory, </a:t>
            </a:r>
          </a:p>
          <a:p>
            <a:pPr lvl="1" algn="just">
              <a:lnSpc>
                <a:spcPct val="120000"/>
              </a:lnSpc>
            </a:pPr>
            <a:r>
              <a:rPr lang="en-US" dirty="0">
                <a:latin typeface="Tahoma" panose="020B0604030504040204" pitchFamily="34" charset="0"/>
                <a:ea typeface="Tahoma" panose="020B0604030504040204" pitchFamily="34" charset="0"/>
                <a:cs typeface="Tahoma" panose="020B0604030504040204" pitchFamily="34" charset="0"/>
              </a:rPr>
              <a:t>Lab Recommended / Approved by the Customer,</a:t>
            </a:r>
          </a:p>
          <a:p>
            <a:pPr marL="0" indent="0" algn="ctr">
              <a:buFont typeface="Arial" panose="020B0604020202020204" pitchFamily="34" charset="0"/>
              <a:buNone/>
            </a:pPr>
            <a:r>
              <a:rPr lang="en-US" sz="2400" b="1" u="sng" dirty="0">
                <a:solidFill>
                  <a:schemeClr val="accent1"/>
                </a:solidFill>
                <a:latin typeface="Tahoma" panose="020B0604030504040204" pitchFamily="34" charset="0"/>
                <a:ea typeface="Tahoma" panose="020B0604030504040204" pitchFamily="34" charset="0"/>
                <a:cs typeface="Tahoma" panose="020B0604030504040204" pitchFamily="34" charset="0"/>
              </a:rPr>
              <a:t> </a:t>
            </a:r>
          </a:p>
          <a:p>
            <a:pPr marL="0" indent="0" algn="ctr">
              <a:buFont typeface="Arial" panose="020B0604020202020204" pitchFamily="34" charset="0"/>
              <a:buNone/>
            </a:pPr>
            <a:endParaRPr lang="en-US" sz="2400" u="sng" dirty="0">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a16="http://schemas.microsoft.com/office/drawing/2014/main" id="{06C1EE2F-6954-417A-9293-7AA50A65F661}"/>
              </a:ext>
            </a:extLst>
          </p:cNvPr>
          <p:cNvSpPr>
            <a:spLocks noGrp="1"/>
          </p:cNvSpPr>
          <p:nvPr>
            <p:ph type="ftr" sz="quarter" idx="11"/>
          </p:nvPr>
        </p:nvSpPr>
        <p:spPr>
          <a:xfrm>
            <a:off x="4038600" y="6376898"/>
            <a:ext cx="4114800" cy="365125"/>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BREATH EASY ~ STAY SAFE</a:t>
            </a:r>
          </a:p>
        </p:txBody>
      </p:sp>
    </p:spTree>
    <p:extLst>
      <p:ext uri="{BB962C8B-B14F-4D97-AF65-F5344CB8AC3E}">
        <p14:creationId xmlns:p14="http://schemas.microsoft.com/office/powerpoint/2010/main" val="378922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3334B1-FDED-4C68-A41A-2B899974E088}"/>
              </a:ext>
            </a:extLst>
          </p:cNvPr>
          <p:cNvPicPr>
            <a:picLocks noChangeAspect="1"/>
          </p:cNvPicPr>
          <p:nvPr/>
        </p:nvPicPr>
        <p:blipFill>
          <a:blip r:embed="rId2"/>
          <a:stretch>
            <a:fillRect/>
          </a:stretch>
        </p:blipFill>
        <p:spPr>
          <a:xfrm>
            <a:off x="10397447" y="226032"/>
            <a:ext cx="1448483" cy="921046"/>
          </a:xfrm>
          <a:prstGeom prst="rect">
            <a:avLst/>
          </a:prstGeom>
        </p:spPr>
      </p:pic>
      <p:sp>
        <p:nvSpPr>
          <p:cNvPr id="2" name="Footer Placeholder 1">
            <a:extLst>
              <a:ext uri="{FF2B5EF4-FFF2-40B4-BE49-F238E27FC236}">
                <a16:creationId xmlns:a16="http://schemas.microsoft.com/office/drawing/2014/main" id="{A3EE592E-AE33-48A1-A10C-31BE14F93C8F}"/>
              </a:ext>
            </a:extLst>
          </p:cNvPr>
          <p:cNvSpPr>
            <a:spLocks noGrp="1"/>
          </p:cNvSpPr>
          <p:nvPr>
            <p:ph type="ftr" sz="quarter" idx="11"/>
          </p:nvPr>
        </p:nvSpPr>
        <p:spPr>
          <a:xfrm>
            <a:off x="145893" y="643573"/>
            <a:ext cx="5016950" cy="365125"/>
          </a:xfrm>
        </p:spPr>
        <p:txBody>
          <a:bodyPr/>
          <a:lstStyle/>
          <a:p>
            <a:r>
              <a:rPr lang="en-US" sz="1400" b="1"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Test Parameters Vary by Customer Requirements</a:t>
            </a:r>
          </a:p>
        </p:txBody>
      </p:sp>
      <p:sp>
        <p:nvSpPr>
          <p:cNvPr id="6" name="Oval 5">
            <a:extLst>
              <a:ext uri="{FF2B5EF4-FFF2-40B4-BE49-F238E27FC236}">
                <a16:creationId xmlns:a16="http://schemas.microsoft.com/office/drawing/2014/main" id="{2CFB35F0-C4D0-49C0-8AEC-D940A4AE2260}"/>
              </a:ext>
            </a:extLst>
          </p:cNvPr>
          <p:cNvSpPr/>
          <p:nvPr/>
        </p:nvSpPr>
        <p:spPr>
          <a:xfrm>
            <a:off x="421239" y="2240619"/>
            <a:ext cx="3545441" cy="2853647"/>
          </a:xfrm>
          <a:prstGeom prst="ellipse">
            <a:avLst/>
          </a:prstGeom>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rPr>
              <a:t>Product EFDA</a:t>
            </a:r>
          </a:p>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Certified </a:t>
            </a:r>
          </a:p>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Raw Materials</a:t>
            </a:r>
          </a:p>
          <a:p>
            <a:pPr algn="ctr"/>
            <a:r>
              <a:rPr lang="en-US" sz="1100" b="1" dirty="0">
                <a:solidFill>
                  <a:schemeClr val="tx1"/>
                </a:solidFill>
                <a:latin typeface="Tahoma" panose="020B0604030504040204" pitchFamily="34" charset="0"/>
                <a:ea typeface="Tahoma" panose="020B0604030504040204" pitchFamily="34" charset="0"/>
                <a:cs typeface="Tahoma" panose="020B0604030504040204" pitchFamily="34" charset="0"/>
              </a:rPr>
              <a:t>US FDA &amp; CE Certified Source </a:t>
            </a:r>
            <a:endPar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Oval 8">
            <a:extLst>
              <a:ext uri="{FF2B5EF4-FFF2-40B4-BE49-F238E27FC236}">
                <a16:creationId xmlns:a16="http://schemas.microsoft.com/office/drawing/2014/main" id="{0E390D5E-5AAC-4067-A7E9-9F822506D6A0}"/>
              </a:ext>
            </a:extLst>
          </p:cNvPr>
          <p:cNvSpPr/>
          <p:nvPr/>
        </p:nvSpPr>
        <p:spPr>
          <a:xfrm>
            <a:off x="4484238" y="2240620"/>
            <a:ext cx="3412733" cy="2853647"/>
          </a:xfrm>
          <a:prstGeom prst="ellipse">
            <a:avLst/>
          </a:prstGeom>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5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HK" sz="1500" b="1" dirty="0">
                <a:solidFill>
                  <a:schemeClr val="bg1"/>
                </a:solidFill>
                <a:latin typeface="Tahoma" panose="020B0604030504040204" pitchFamily="34" charset="0"/>
                <a:ea typeface="Tahoma" panose="020B0604030504040204" pitchFamily="34" charset="0"/>
                <a:cs typeface="Tahoma" panose="020B0604030504040204" pitchFamily="34" charset="0"/>
              </a:rPr>
              <a:t>ASTM F2100-2019 – L1, L2</a:t>
            </a:r>
          </a:p>
          <a:p>
            <a:pPr algn="ctr"/>
            <a:endParaRPr lang="en-HK" sz="15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HK" sz="1500" b="1" dirty="0">
                <a:solidFill>
                  <a:schemeClr val="tx1"/>
                </a:solidFill>
                <a:latin typeface="Tahoma" panose="020B0604030504040204" pitchFamily="34" charset="0"/>
                <a:ea typeface="Tahoma" panose="020B0604030504040204" pitchFamily="34" charset="0"/>
                <a:cs typeface="Tahoma" panose="020B0604030504040204" pitchFamily="34" charset="0"/>
              </a:rPr>
              <a:t>OR</a:t>
            </a:r>
          </a:p>
          <a:p>
            <a:pPr algn="ctr"/>
            <a:endParaRPr lang="en-HK" sz="15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HK" sz="1500" b="1" dirty="0">
                <a:solidFill>
                  <a:schemeClr val="bg1"/>
                </a:solidFill>
                <a:latin typeface="Tahoma" panose="020B0604030504040204" pitchFamily="34" charset="0"/>
                <a:ea typeface="Tahoma" panose="020B0604030504040204" pitchFamily="34" charset="0"/>
                <a:cs typeface="Tahoma" panose="020B0604030504040204" pitchFamily="34" charset="0"/>
              </a:rPr>
              <a:t>EN 14683 -2019 –Type I, II, IIR</a:t>
            </a:r>
          </a:p>
          <a:p>
            <a:pPr algn="ct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9AB47878-DBCB-4B57-A5B9-4CA5B0474265}"/>
              </a:ext>
            </a:extLst>
          </p:cNvPr>
          <p:cNvSpPr/>
          <p:nvPr/>
        </p:nvSpPr>
        <p:spPr>
          <a:xfrm>
            <a:off x="7580816" y="662855"/>
            <a:ext cx="1544123" cy="1037712"/>
          </a:xfrm>
          <a:prstGeom prst="ellipse">
            <a:avLst/>
          </a:prstGeom>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1200" b="1" dirty="0">
                <a:solidFill>
                  <a:schemeClr val="bg1"/>
                </a:solidFill>
                <a:latin typeface="Tahoma" panose="020B0604030504040204" pitchFamily="34" charset="0"/>
                <a:ea typeface="Tahoma" panose="020B0604030504040204" pitchFamily="34" charset="0"/>
                <a:cs typeface="Tahoma" panose="020B0604030504040204" pitchFamily="34" charset="0"/>
              </a:rPr>
              <a:t>BFE% </a:t>
            </a: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Raleway"/>
              </a:rPr>
              <a:t>98%,</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Oval 12">
            <a:extLst>
              <a:ext uri="{FF2B5EF4-FFF2-40B4-BE49-F238E27FC236}">
                <a16:creationId xmlns:a16="http://schemas.microsoft.com/office/drawing/2014/main" id="{30045404-4FC0-4262-84B7-03A69EC6ADD3}"/>
              </a:ext>
            </a:extLst>
          </p:cNvPr>
          <p:cNvSpPr/>
          <p:nvPr/>
        </p:nvSpPr>
        <p:spPr>
          <a:xfrm>
            <a:off x="8667107" y="2876763"/>
            <a:ext cx="1730340" cy="103771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1200" b="1" dirty="0">
                <a:solidFill>
                  <a:schemeClr val="bg1"/>
                </a:solidFill>
                <a:latin typeface="Tahoma" panose="020B0604030504040204" pitchFamily="34" charset="0"/>
                <a:ea typeface="Tahoma" panose="020B0604030504040204" pitchFamily="34" charset="0"/>
                <a:cs typeface="Tahoma" panose="020B0604030504040204" pitchFamily="34" charset="0"/>
              </a:rPr>
              <a:t>Splash Resistance  120mmHg</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Oval 13">
            <a:extLst>
              <a:ext uri="{FF2B5EF4-FFF2-40B4-BE49-F238E27FC236}">
                <a16:creationId xmlns:a16="http://schemas.microsoft.com/office/drawing/2014/main" id="{80636301-EC2C-4004-BF1A-E3D7763C3407}"/>
              </a:ext>
            </a:extLst>
          </p:cNvPr>
          <p:cNvSpPr/>
          <p:nvPr/>
        </p:nvSpPr>
        <p:spPr>
          <a:xfrm>
            <a:off x="8540818" y="4074156"/>
            <a:ext cx="1730340" cy="119739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HK" sz="1200" b="1" dirty="0">
                <a:solidFill>
                  <a:schemeClr val="bg1"/>
                </a:solidFill>
                <a:latin typeface="Tahoma" panose="020B0604030504040204" pitchFamily="34" charset="0"/>
                <a:ea typeface="Tahoma" panose="020B0604030504040204" pitchFamily="34" charset="0"/>
                <a:cs typeface="Tahoma" panose="020B0604030504040204" pitchFamily="34" charset="0"/>
              </a:rPr>
              <a:t>Flammability –Class 1</a:t>
            </a:r>
          </a:p>
        </p:txBody>
      </p:sp>
      <p:sp>
        <p:nvSpPr>
          <p:cNvPr id="15" name="Oval 14">
            <a:extLst>
              <a:ext uri="{FF2B5EF4-FFF2-40B4-BE49-F238E27FC236}">
                <a16:creationId xmlns:a16="http://schemas.microsoft.com/office/drawing/2014/main" id="{A9C0F2D5-1131-41F1-8F06-5BA4983F4A6E}"/>
              </a:ext>
            </a:extLst>
          </p:cNvPr>
          <p:cNvSpPr/>
          <p:nvPr/>
        </p:nvSpPr>
        <p:spPr>
          <a:xfrm>
            <a:off x="8023684" y="5427617"/>
            <a:ext cx="1654572" cy="1037712"/>
          </a:xfrm>
          <a:prstGeom prst="ellipse">
            <a:avLst/>
          </a:prstGeom>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1200" b="1" dirty="0">
                <a:solidFill>
                  <a:schemeClr val="bg1"/>
                </a:solidFill>
                <a:latin typeface="Tahoma" panose="020B0604030504040204" pitchFamily="34" charset="0"/>
                <a:ea typeface="Tahoma" panose="020B0604030504040204" pitchFamily="34" charset="0"/>
                <a:cs typeface="Tahoma" panose="020B0604030504040204" pitchFamily="34" charset="0"/>
              </a:rPr>
              <a:t>Differential Pressure &lt; 5mm  H</a:t>
            </a:r>
            <a:r>
              <a:rPr lang="en-HK" sz="1200" b="1" baseline="-2500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HK" sz="1200" b="1" dirty="0">
                <a:solidFill>
                  <a:schemeClr val="bg1"/>
                </a:solidFill>
                <a:latin typeface="Tahoma" panose="020B0604030504040204" pitchFamily="34" charset="0"/>
                <a:ea typeface="Tahoma" panose="020B0604030504040204" pitchFamily="34" charset="0"/>
                <a:cs typeface="Tahoma" panose="020B0604030504040204" pitchFamily="34" charset="0"/>
              </a:rPr>
              <a:t>O / cm²</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Oval 15">
            <a:extLst>
              <a:ext uri="{FF2B5EF4-FFF2-40B4-BE49-F238E27FC236}">
                <a16:creationId xmlns:a16="http://schemas.microsoft.com/office/drawing/2014/main" id="{563F1905-31FB-4642-A6AD-276D029084B9}"/>
              </a:ext>
            </a:extLst>
          </p:cNvPr>
          <p:cNvSpPr/>
          <p:nvPr/>
        </p:nvSpPr>
        <p:spPr>
          <a:xfrm>
            <a:off x="8414529" y="1721763"/>
            <a:ext cx="1544123" cy="1037712"/>
          </a:xfrm>
          <a:prstGeom prst="ellipse">
            <a:avLst/>
          </a:prstGeom>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1200" b="1" dirty="0">
                <a:solidFill>
                  <a:schemeClr val="bg1"/>
                </a:solidFill>
                <a:latin typeface="Tahoma" panose="020B0604030504040204" pitchFamily="34" charset="0"/>
                <a:ea typeface="Tahoma" panose="020B0604030504040204" pitchFamily="34" charset="0"/>
                <a:cs typeface="Tahoma" panose="020B0604030504040204" pitchFamily="34" charset="0"/>
              </a:rPr>
              <a:t>PFE% </a:t>
            </a: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Raleway"/>
              </a:rPr>
              <a:t>98%,</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397FDE9-FE14-4ED6-9793-F85A53D7BDEC}"/>
              </a:ext>
            </a:extLst>
          </p:cNvPr>
          <p:cNvSpPr txBox="1"/>
          <p:nvPr/>
        </p:nvSpPr>
        <p:spPr>
          <a:xfrm>
            <a:off x="328773" y="113016"/>
            <a:ext cx="6298058" cy="461665"/>
          </a:xfrm>
          <a:prstGeom prst="rect">
            <a:avLst/>
          </a:prstGeom>
          <a:noFill/>
        </p:spPr>
        <p:txBody>
          <a:bodyPr wrap="square" rtlCol="0">
            <a:spAutoFit/>
          </a:bodyPr>
          <a:lstStyle/>
          <a:p>
            <a:r>
              <a:rPr lang="en-US" sz="2400" b="1" u="sng" dirty="0">
                <a:latin typeface="Tahoma" panose="020B0604030504040204" pitchFamily="34" charset="0"/>
                <a:ea typeface="Tahoma" panose="020B0604030504040204" pitchFamily="34" charset="0"/>
                <a:cs typeface="Tahoma" panose="020B0604030504040204" pitchFamily="34" charset="0"/>
              </a:rPr>
              <a:t>Tests and Certification</a:t>
            </a:r>
          </a:p>
        </p:txBody>
      </p:sp>
      <p:sp>
        <p:nvSpPr>
          <p:cNvPr id="17" name="Footer Placeholder 1">
            <a:extLst>
              <a:ext uri="{FF2B5EF4-FFF2-40B4-BE49-F238E27FC236}">
                <a16:creationId xmlns:a16="http://schemas.microsoft.com/office/drawing/2014/main" id="{52D2A654-867F-404E-BFDF-AC0438E41E6A}"/>
              </a:ext>
            </a:extLst>
          </p:cNvPr>
          <p:cNvSpPr txBox="1">
            <a:spLocks/>
          </p:cNvSpPr>
          <p:nvPr/>
        </p:nvSpPr>
        <p:spPr>
          <a:xfrm>
            <a:off x="411908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BREATH EASY ~ STAY SAFE</a:t>
            </a:r>
            <a:endParaRPr lang="en-US" b="1"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7628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15AD03-348A-4A0E-AACC-D8A19793C49A}"/>
              </a:ext>
            </a:extLst>
          </p:cNvPr>
          <p:cNvPicPr>
            <a:picLocks noChangeAspect="1"/>
          </p:cNvPicPr>
          <p:nvPr/>
        </p:nvPicPr>
        <p:blipFill>
          <a:blip r:embed="rId3"/>
          <a:stretch>
            <a:fillRect/>
          </a:stretch>
        </p:blipFill>
        <p:spPr>
          <a:xfrm>
            <a:off x="424979" y="2665043"/>
            <a:ext cx="4256406" cy="3190811"/>
          </a:xfrm>
          <a:prstGeom prst="rect">
            <a:avLst/>
          </a:prstGeom>
        </p:spPr>
      </p:pic>
      <p:graphicFrame>
        <p:nvGraphicFramePr>
          <p:cNvPr id="24" name="Table 23">
            <a:extLst>
              <a:ext uri="{FF2B5EF4-FFF2-40B4-BE49-F238E27FC236}">
                <a16:creationId xmlns:a16="http://schemas.microsoft.com/office/drawing/2014/main" id="{34EE7A13-6D98-4EC3-943A-CD034283A80B}"/>
              </a:ext>
            </a:extLst>
          </p:cNvPr>
          <p:cNvGraphicFramePr>
            <a:graphicFrameLocks noGrp="1"/>
          </p:cNvGraphicFramePr>
          <p:nvPr>
            <p:extLst>
              <p:ext uri="{D42A27DB-BD31-4B8C-83A1-F6EECF244321}">
                <p14:modId xmlns:p14="http://schemas.microsoft.com/office/powerpoint/2010/main" val="786172795"/>
              </p:ext>
            </p:extLst>
          </p:nvPr>
        </p:nvGraphicFramePr>
        <p:xfrm>
          <a:off x="4731839" y="2724727"/>
          <a:ext cx="7406961" cy="3048000"/>
        </p:xfrm>
        <a:graphic>
          <a:graphicData uri="http://schemas.openxmlformats.org/drawingml/2006/table">
            <a:tbl>
              <a:tblPr/>
              <a:tblGrid>
                <a:gridCol w="1296684">
                  <a:extLst>
                    <a:ext uri="{9D8B030D-6E8A-4147-A177-3AD203B41FA5}">
                      <a16:colId xmlns:a16="http://schemas.microsoft.com/office/drawing/2014/main" val="2170461975"/>
                    </a:ext>
                  </a:extLst>
                </a:gridCol>
                <a:gridCol w="1222055">
                  <a:extLst>
                    <a:ext uri="{9D8B030D-6E8A-4147-A177-3AD203B41FA5}">
                      <a16:colId xmlns:a16="http://schemas.microsoft.com/office/drawing/2014/main" val="3512638174"/>
                    </a:ext>
                  </a:extLst>
                </a:gridCol>
                <a:gridCol w="1169193">
                  <a:extLst>
                    <a:ext uri="{9D8B030D-6E8A-4147-A177-3AD203B41FA5}">
                      <a16:colId xmlns:a16="http://schemas.microsoft.com/office/drawing/2014/main" val="1517396064"/>
                    </a:ext>
                  </a:extLst>
                </a:gridCol>
                <a:gridCol w="1281137">
                  <a:extLst>
                    <a:ext uri="{9D8B030D-6E8A-4147-A177-3AD203B41FA5}">
                      <a16:colId xmlns:a16="http://schemas.microsoft.com/office/drawing/2014/main" val="3171448294"/>
                    </a:ext>
                  </a:extLst>
                </a:gridCol>
                <a:gridCol w="1206508">
                  <a:extLst>
                    <a:ext uri="{9D8B030D-6E8A-4147-A177-3AD203B41FA5}">
                      <a16:colId xmlns:a16="http://schemas.microsoft.com/office/drawing/2014/main" val="2347881723"/>
                    </a:ext>
                  </a:extLst>
                </a:gridCol>
                <a:gridCol w="1231384">
                  <a:extLst>
                    <a:ext uri="{9D8B030D-6E8A-4147-A177-3AD203B41FA5}">
                      <a16:colId xmlns:a16="http://schemas.microsoft.com/office/drawing/2014/main" val="1066365539"/>
                    </a:ext>
                  </a:extLst>
                </a:gridCol>
              </a:tblGrid>
              <a:tr h="197047">
                <a:tc>
                  <a:txBody>
                    <a:bodyPr/>
                    <a:lstStyle/>
                    <a:p>
                      <a:pPr algn="ctr" fontAlgn="b"/>
                      <a:r>
                        <a:rPr lang="en-HK" sz="1100" b="1" i="0" u="none" strike="noStrike">
                          <a:solidFill>
                            <a:srgbClr val="000000"/>
                          </a:solidFill>
                          <a:effectLst/>
                          <a:latin typeface="Calibri" panose="020F0502020204030204" pitchFamily="34" charset="0"/>
                        </a:rPr>
                        <a:t>Mask Component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HK" sz="1100" b="1" i="0" u="none" strike="noStrike">
                          <a:solidFill>
                            <a:srgbClr val="000000"/>
                          </a:solidFill>
                          <a:effectLst/>
                          <a:latin typeface="Calibri" panose="020F0502020204030204" pitchFamily="34" charset="0"/>
                        </a:rPr>
                        <a:t>Outer Layer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HK" sz="1100" b="1" i="0" u="none" strike="noStrike">
                          <a:solidFill>
                            <a:srgbClr val="000000"/>
                          </a:solidFill>
                          <a:effectLst/>
                          <a:latin typeface="Calibri" panose="020F0502020204030204" pitchFamily="34" charset="0"/>
                        </a:rPr>
                        <a:t>Middle Layer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HK" sz="1100" b="1" i="0" u="none" strike="noStrike">
                          <a:solidFill>
                            <a:srgbClr val="000000"/>
                          </a:solidFill>
                          <a:effectLst/>
                          <a:latin typeface="Calibri" panose="020F0502020204030204" pitchFamily="34" charset="0"/>
                        </a:rPr>
                        <a:t>Inner Layer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HK" sz="1100" b="1" i="0" u="none" strike="noStrike">
                          <a:solidFill>
                            <a:srgbClr val="000000"/>
                          </a:solidFill>
                          <a:effectLst/>
                          <a:latin typeface="Calibri" panose="020F0502020204030204" pitchFamily="34" charset="0"/>
                        </a:rPr>
                        <a:t>Nose Bridge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HK" sz="1100" b="1" i="0" u="none" strike="noStrike" dirty="0">
                          <a:solidFill>
                            <a:srgbClr val="000000"/>
                          </a:solidFill>
                          <a:effectLst/>
                          <a:latin typeface="Calibri" panose="020F0502020204030204" pitchFamily="34" charset="0"/>
                        </a:rPr>
                        <a:t>Ear Loop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445925"/>
                  </a:ext>
                </a:extLst>
              </a:tr>
              <a:tr h="1013383">
                <a:tc>
                  <a:txBody>
                    <a:bodyPr/>
                    <a:lstStyle/>
                    <a:p>
                      <a:pPr algn="l" fontAlgn="ctr"/>
                      <a:r>
                        <a:rPr lang="en-HK" sz="1200" b="0" i="0" u="none" strike="noStrike" dirty="0">
                          <a:solidFill>
                            <a:schemeClr val="tx1"/>
                          </a:solidFill>
                          <a:effectLst/>
                          <a:latin typeface="Calibri" panose="020F0502020204030204" pitchFamily="34" charset="0"/>
                        </a:rPr>
                        <a:t> *Reference Picture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HK" sz="1200" b="0"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HK" sz="1200" b="0"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HK" sz="1200" b="0" i="0" u="none" strike="noStrike">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HK" sz="1200" b="0" i="0" u="none" strike="noStrike">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HK" sz="1200" b="0"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107183"/>
                  </a:ext>
                </a:extLst>
              </a:tr>
              <a:tr h="599898">
                <a:tc>
                  <a:txBody>
                    <a:bodyPr/>
                    <a:lstStyle/>
                    <a:p>
                      <a:pPr algn="l" fontAlgn="b"/>
                      <a:r>
                        <a:rPr lang="en-HK" sz="1200" b="0" i="0" u="none" strike="noStrike" dirty="0">
                          <a:solidFill>
                            <a:schemeClr val="tx1"/>
                          </a:solidFill>
                          <a:effectLst/>
                          <a:latin typeface="Calibri" panose="020F0502020204030204" pitchFamily="34" charset="0"/>
                        </a:rPr>
                        <a:t> *Industrial Name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100% PP Spunbonded Nonwoven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100% PP          Melt-Blown Nonwoven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100% PP Spunbonded Nonwoven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chemeClr val="tx1"/>
                          </a:solidFill>
                          <a:effectLst/>
                          <a:latin typeface="Calibri" panose="020F0502020204030204" pitchFamily="34" charset="0"/>
                        </a:rPr>
                        <a:t>Nose Bridge -Plastic Covered Aluminum Wire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0" i="0" u="none" strike="noStrike">
                          <a:solidFill>
                            <a:schemeClr val="tx1"/>
                          </a:solidFill>
                          <a:effectLst/>
                          <a:latin typeface="Calibri" panose="020F0502020204030204" pitchFamily="34" charset="0"/>
                        </a:rPr>
                        <a:t>Soft Ear Loop Strap</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316636"/>
                  </a:ext>
                </a:extLst>
              </a:tr>
              <a:tr h="526472">
                <a:tc>
                  <a:txBody>
                    <a:bodyPr/>
                    <a:lstStyle/>
                    <a:p>
                      <a:pPr algn="l" fontAlgn="b"/>
                      <a:r>
                        <a:rPr lang="en-HK" sz="1200" b="1" i="0" u="none" strike="noStrike" dirty="0">
                          <a:solidFill>
                            <a:srgbClr val="0000CC"/>
                          </a:solidFill>
                          <a:effectLst/>
                          <a:latin typeface="Calibri" panose="020F0502020204030204" pitchFamily="34" charset="0"/>
                        </a:rPr>
                        <a:t> *Performance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1" i="0" u="none" strike="noStrike" dirty="0">
                          <a:solidFill>
                            <a:srgbClr val="0000CC"/>
                          </a:solidFill>
                          <a:effectLst/>
                          <a:latin typeface="Calibri" panose="020F0502020204030204" pitchFamily="34" charset="0"/>
                        </a:rPr>
                        <a:t>Fluid Repellent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CC"/>
                          </a:solidFill>
                          <a:effectLst/>
                          <a:latin typeface="Calibri" panose="020F0502020204030204" pitchFamily="34" charset="0"/>
                        </a:rPr>
                        <a:t>Barrier to germs -BFE  ≥ 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1" i="0" u="none" strike="noStrike">
                          <a:solidFill>
                            <a:srgbClr val="0000CC"/>
                          </a:solidFill>
                          <a:effectLst/>
                          <a:latin typeface="Calibri" panose="020F0502020204030204" pitchFamily="34" charset="0"/>
                        </a:rPr>
                        <a:t>Moisture Absorption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1" i="0" u="none" strike="noStrike">
                          <a:solidFill>
                            <a:srgbClr val="0000CC"/>
                          </a:solidFill>
                          <a:effectLst/>
                          <a:latin typeface="Calibri" panose="020F0502020204030204" pitchFamily="34" charset="0"/>
                        </a:rPr>
                        <a:t>Fit to Face Shape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1" i="0" u="none" strike="noStrike" dirty="0">
                          <a:solidFill>
                            <a:srgbClr val="0000CC"/>
                          </a:solidFill>
                          <a:effectLst/>
                          <a:latin typeface="Calibri" panose="020F0502020204030204" pitchFamily="34" charset="0"/>
                        </a:rPr>
                        <a:t>Fit to Ears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075287"/>
                  </a:ext>
                </a:extLst>
              </a:tr>
              <a:tr h="378691">
                <a:tc>
                  <a:txBody>
                    <a:bodyPr/>
                    <a:lstStyle/>
                    <a:p>
                      <a:pPr algn="l" fontAlgn="b"/>
                      <a:r>
                        <a:rPr lang="en-HK" sz="1200" b="0" i="0" u="none" strike="noStrike" dirty="0">
                          <a:solidFill>
                            <a:schemeClr val="tx1"/>
                          </a:solidFill>
                          <a:effectLst/>
                          <a:latin typeface="Calibri" panose="020F0502020204030204" pitchFamily="34" charset="0"/>
                        </a:rPr>
                        <a:t> *Dimensions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175mm x 95mm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175mm x 95mm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175mm x 95mm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90mmx2.5mm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180 mm           (3mm Diameter)</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881203"/>
                  </a:ext>
                </a:extLst>
              </a:tr>
              <a:tr h="332509">
                <a:tc>
                  <a:txBody>
                    <a:bodyPr/>
                    <a:lstStyle/>
                    <a:p>
                      <a:pPr algn="l" fontAlgn="b"/>
                      <a:r>
                        <a:rPr lang="en-HK" sz="1200" b="0" i="0" u="none" strike="noStrike" dirty="0">
                          <a:solidFill>
                            <a:schemeClr val="tx1"/>
                          </a:solidFill>
                          <a:effectLst/>
                          <a:latin typeface="Calibri" panose="020F0502020204030204" pitchFamily="34" charset="0"/>
                        </a:rPr>
                        <a:t> *Approx. Weight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20 gsm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25-30 gsm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25-30 gsm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HK" sz="1200" b="0" i="0" u="none" strike="noStrike" dirty="0">
                          <a:solidFill>
                            <a:schemeClr val="tx1"/>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915222"/>
                  </a:ext>
                </a:extLst>
              </a:tr>
            </a:tbl>
          </a:graphicData>
        </a:graphic>
      </p:graphicFrame>
      <p:pic>
        <p:nvPicPr>
          <p:cNvPr id="25" name="Picture 24">
            <a:extLst>
              <a:ext uri="{FF2B5EF4-FFF2-40B4-BE49-F238E27FC236}">
                <a16:creationId xmlns:a16="http://schemas.microsoft.com/office/drawing/2014/main" id="{FA626749-9AB0-4884-BAA6-76C861F8111E}"/>
              </a:ext>
            </a:extLst>
          </p:cNvPr>
          <p:cNvPicPr>
            <a:picLocks noChangeAspect="1"/>
          </p:cNvPicPr>
          <p:nvPr/>
        </p:nvPicPr>
        <p:blipFill>
          <a:blip r:embed="rId4"/>
          <a:stretch>
            <a:fillRect/>
          </a:stretch>
        </p:blipFill>
        <p:spPr>
          <a:xfrm>
            <a:off x="8463858" y="3056017"/>
            <a:ext cx="1163514" cy="741271"/>
          </a:xfrm>
          <a:prstGeom prst="rect">
            <a:avLst/>
          </a:prstGeom>
        </p:spPr>
      </p:pic>
      <p:pic>
        <p:nvPicPr>
          <p:cNvPr id="26" name="Picture 25">
            <a:extLst>
              <a:ext uri="{FF2B5EF4-FFF2-40B4-BE49-F238E27FC236}">
                <a16:creationId xmlns:a16="http://schemas.microsoft.com/office/drawing/2014/main" id="{DB5FF913-4EA8-46DE-AED6-4D1B6A9E122E}"/>
              </a:ext>
            </a:extLst>
          </p:cNvPr>
          <p:cNvPicPr>
            <a:picLocks noChangeAspect="1"/>
          </p:cNvPicPr>
          <p:nvPr/>
        </p:nvPicPr>
        <p:blipFill>
          <a:blip r:embed="rId5"/>
          <a:stretch>
            <a:fillRect/>
          </a:stretch>
        </p:blipFill>
        <p:spPr>
          <a:xfrm>
            <a:off x="7284557" y="3056017"/>
            <a:ext cx="1107215" cy="728760"/>
          </a:xfrm>
          <a:prstGeom prst="rect">
            <a:avLst/>
          </a:prstGeom>
        </p:spPr>
      </p:pic>
      <p:pic>
        <p:nvPicPr>
          <p:cNvPr id="27" name="Picture 26">
            <a:extLst>
              <a:ext uri="{FF2B5EF4-FFF2-40B4-BE49-F238E27FC236}">
                <a16:creationId xmlns:a16="http://schemas.microsoft.com/office/drawing/2014/main" id="{06EE7350-4ABD-42F8-9B34-9C64A7903390}"/>
              </a:ext>
            </a:extLst>
          </p:cNvPr>
          <p:cNvPicPr>
            <a:picLocks noChangeAspect="1"/>
          </p:cNvPicPr>
          <p:nvPr/>
        </p:nvPicPr>
        <p:blipFill>
          <a:blip r:embed="rId6"/>
          <a:stretch>
            <a:fillRect/>
          </a:stretch>
        </p:blipFill>
        <p:spPr>
          <a:xfrm>
            <a:off x="6048956" y="3056018"/>
            <a:ext cx="1097832" cy="745963"/>
          </a:xfrm>
          <a:prstGeom prst="rect">
            <a:avLst/>
          </a:prstGeom>
        </p:spPr>
      </p:pic>
      <p:pic>
        <p:nvPicPr>
          <p:cNvPr id="28" name="Picture 27">
            <a:extLst>
              <a:ext uri="{FF2B5EF4-FFF2-40B4-BE49-F238E27FC236}">
                <a16:creationId xmlns:a16="http://schemas.microsoft.com/office/drawing/2014/main" id="{53F5DECF-F909-4439-949D-BEE9B1CEBF21}"/>
              </a:ext>
            </a:extLst>
          </p:cNvPr>
          <p:cNvPicPr>
            <a:picLocks noChangeAspect="1"/>
          </p:cNvPicPr>
          <p:nvPr/>
        </p:nvPicPr>
        <p:blipFill>
          <a:blip r:embed="rId7"/>
          <a:stretch>
            <a:fillRect/>
          </a:stretch>
        </p:blipFill>
        <p:spPr>
          <a:xfrm>
            <a:off x="9736991" y="3056017"/>
            <a:ext cx="1097832" cy="459776"/>
          </a:xfrm>
          <a:prstGeom prst="rect">
            <a:avLst/>
          </a:prstGeom>
        </p:spPr>
      </p:pic>
      <p:pic>
        <p:nvPicPr>
          <p:cNvPr id="29" name="Picture 28">
            <a:extLst>
              <a:ext uri="{FF2B5EF4-FFF2-40B4-BE49-F238E27FC236}">
                <a16:creationId xmlns:a16="http://schemas.microsoft.com/office/drawing/2014/main" id="{EF7AA0B6-C72C-4144-B9BD-3D5ADC1D5B77}"/>
              </a:ext>
            </a:extLst>
          </p:cNvPr>
          <p:cNvPicPr>
            <a:picLocks noChangeAspect="1"/>
          </p:cNvPicPr>
          <p:nvPr/>
        </p:nvPicPr>
        <p:blipFill>
          <a:blip r:embed="rId8"/>
          <a:stretch>
            <a:fillRect/>
          </a:stretch>
        </p:blipFill>
        <p:spPr>
          <a:xfrm>
            <a:off x="10944442" y="3009101"/>
            <a:ext cx="1125981" cy="788187"/>
          </a:xfrm>
          <a:prstGeom prst="rect">
            <a:avLst/>
          </a:prstGeom>
        </p:spPr>
      </p:pic>
      <p:pic>
        <p:nvPicPr>
          <p:cNvPr id="3" name="Picture 2">
            <a:extLst>
              <a:ext uri="{FF2B5EF4-FFF2-40B4-BE49-F238E27FC236}">
                <a16:creationId xmlns:a16="http://schemas.microsoft.com/office/drawing/2014/main" id="{8654C33A-D8CF-4CF7-9A18-8BF430374F8C}"/>
              </a:ext>
            </a:extLst>
          </p:cNvPr>
          <p:cNvPicPr>
            <a:picLocks noChangeAspect="1"/>
          </p:cNvPicPr>
          <p:nvPr/>
        </p:nvPicPr>
        <p:blipFill>
          <a:blip r:embed="rId9"/>
          <a:stretch>
            <a:fillRect/>
          </a:stretch>
        </p:blipFill>
        <p:spPr>
          <a:xfrm>
            <a:off x="424979" y="735766"/>
            <a:ext cx="4115157" cy="371888"/>
          </a:xfrm>
          <a:prstGeom prst="rect">
            <a:avLst/>
          </a:prstGeom>
        </p:spPr>
      </p:pic>
      <p:sp>
        <p:nvSpPr>
          <p:cNvPr id="5" name="Rectangle 4">
            <a:extLst>
              <a:ext uri="{FF2B5EF4-FFF2-40B4-BE49-F238E27FC236}">
                <a16:creationId xmlns:a16="http://schemas.microsoft.com/office/drawing/2014/main" id="{96E99DDA-FC08-489B-88F8-1719B25EF9FC}"/>
              </a:ext>
            </a:extLst>
          </p:cNvPr>
          <p:cNvSpPr/>
          <p:nvPr/>
        </p:nvSpPr>
        <p:spPr>
          <a:xfrm>
            <a:off x="424979" y="294640"/>
            <a:ext cx="5388013" cy="369332"/>
          </a:xfrm>
          <a:prstGeom prst="rect">
            <a:avLst/>
          </a:prstGeom>
        </p:spPr>
        <p:txBody>
          <a:bodyPr wrap="none">
            <a:spAutoFit/>
          </a:bodyPr>
          <a:lstStyle/>
          <a:p>
            <a:r>
              <a:rPr lang="en-US" b="1" u="sng" dirty="0">
                <a:latin typeface="Tahoma" panose="020B0604030504040204" pitchFamily="34" charset="0"/>
                <a:ea typeface="Tahoma" panose="020B0604030504040204" pitchFamily="34" charset="0"/>
                <a:cs typeface="Tahoma" panose="020B0604030504040204" pitchFamily="34" charset="0"/>
              </a:rPr>
              <a:t>Product Performance ,Tests and Certification</a:t>
            </a:r>
          </a:p>
        </p:txBody>
      </p:sp>
    </p:spTree>
    <p:extLst>
      <p:ext uri="{BB962C8B-B14F-4D97-AF65-F5344CB8AC3E}">
        <p14:creationId xmlns:p14="http://schemas.microsoft.com/office/powerpoint/2010/main" val="188964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6865660-58B0-4D20-99CD-326DEB505A66}"/>
              </a:ext>
            </a:extLst>
          </p:cNvPr>
          <p:cNvSpPr txBox="1">
            <a:spLocks/>
          </p:cNvSpPr>
          <p:nvPr/>
        </p:nvSpPr>
        <p:spPr>
          <a:xfrm>
            <a:off x="7534553" y="5444575"/>
            <a:ext cx="4419600" cy="1136650"/>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0" marR="0" lvl="0" indent="0" algn="l" rtl="0">
              <a:lnSpc>
                <a:spcPct val="100000"/>
              </a:lnSpc>
              <a:spcBef>
                <a:spcPts val="640"/>
              </a:spcBef>
              <a:spcAft>
                <a:spcPts val="0"/>
              </a:spcAft>
              <a:buClr>
                <a:schemeClr val="dk1"/>
              </a:buClr>
              <a:buSzPts val="3200"/>
              <a:buFont typeface="Arial"/>
              <a:buNone/>
              <a:defRPr sz="1800" b="0" i="0" u="none" strike="noStrike" cap="none">
                <a:solidFill>
                  <a:schemeClr val="tx1">
                    <a:lumMod val="75000"/>
                    <a:lumOff val="25000"/>
                  </a:schemeClr>
                </a:solidFill>
                <a:latin typeface="Calibri"/>
                <a:ea typeface="Calibri"/>
                <a:cs typeface="Calibri"/>
                <a:sym typeface="Calibri"/>
              </a:defRPr>
            </a:lvl1pPr>
            <a:lvl2pPr marL="457200" marR="0" lvl="1" indent="0" algn="ctr" rtl="0">
              <a:lnSpc>
                <a:spcPct val="100000"/>
              </a:lnSpc>
              <a:spcBef>
                <a:spcPts val="56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100000"/>
              </a:lnSpc>
              <a:spcBef>
                <a:spcPts val="48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100000"/>
              </a:lnSpc>
              <a:spcBef>
                <a:spcPts val="4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n-US" sz="800" b="0" i="0" u="none" strike="noStrike" kern="0" cap="none" spc="0" normalizeH="0" baseline="0" noProof="0" dirty="0">
                <a:ln>
                  <a:noFill/>
                </a:ln>
                <a:solidFill>
                  <a:srgbClr val="FFFFFF"/>
                </a:solidFill>
                <a:effectLst/>
                <a:uLnTx/>
                <a:uFillTx/>
                <a:latin typeface="Raleway" panose="020B0604020202020204"/>
                <a:cs typeface="Calibri"/>
                <a:sym typeface="Calibri"/>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marL="0" marR="0" lvl="0" indent="0" algn="r"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n-US" sz="800" b="0" i="0" u="none" strike="noStrike" kern="0" cap="none" spc="0" normalizeH="0" baseline="0" noProof="0" dirty="0">
                <a:ln>
                  <a:noFill/>
                </a:ln>
                <a:solidFill>
                  <a:srgbClr val="FFFFFF"/>
                </a:solidFill>
                <a:effectLst/>
                <a:uLnTx/>
                <a:uFillTx/>
                <a:latin typeface="Raleway" panose="020B0604020202020204"/>
                <a:cs typeface="Calibri"/>
                <a:sym typeface="Calibri"/>
              </a:rPr>
              <a:t>© Epic Group is a Hong Kong registered company, affiliated with ____</a:t>
            </a:r>
          </a:p>
          <a:p>
            <a:pPr marL="0" marR="0" lvl="0" indent="0" algn="r" defTabSz="914400" rtl="0" eaLnBrk="1" fontAlgn="auto" latinLnBrk="0" hangingPunct="1">
              <a:lnSpc>
                <a:spcPct val="100000"/>
              </a:lnSpc>
              <a:spcBef>
                <a:spcPts val="640"/>
              </a:spcBef>
              <a:spcAft>
                <a:spcPts val="0"/>
              </a:spcAft>
              <a:buClr>
                <a:srgbClr val="000000"/>
              </a:buClr>
              <a:buSzPts val="3200"/>
              <a:buFont typeface="Arial"/>
              <a:buNone/>
              <a:tabLst/>
              <a:defRPr/>
            </a:pPr>
            <a:r>
              <a:rPr kumimoji="0" lang="en-US" sz="800" b="0" i="0" u="none" strike="noStrike" kern="0" cap="none" spc="0" normalizeH="0" baseline="0" noProof="0" dirty="0">
                <a:ln>
                  <a:noFill/>
                </a:ln>
                <a:solidFill>
                  <a:srgbClr val="FFFFFF"/>
                </a:solidFill>
                <a:effectLst/>
                <a:uLnTx/>
                <a:uFillTx/>
                <a:latin typeface="Raleway" panose="020B0604020202020204"/>
                <a:cs typeface="Calibri"/>
                <a:sym typeface="Calibri"/>
              </a:rPr>
              <a:t>The EPIC Group name and logo are registered trademarks. All rights reserved</a:t>
            </a:r>
            <a:r>
              <a:rPr kumimoji="0" lang="en-US" sz="800" b="0" i="0" u="none" strike="noStrike" kern="0" cap="none" spc="0" normalizeH="0" baseline="0" noProof="0" dirty="0">
                <a:ln>
                  <a:noFill/>
                </a:ln>
                <a:solidFill>
                  <a:srgbClr val="9D9D9D"/>
                </a:solidFill>
                <a:effectLst/>
                <a:uLnTx/>
                <a:uFillTx/>
                <a:latin typeface="Raleway" panose="020B0604020202020204"/>
                <a:cs typeface="Calibri"/>
                <a:sym typeface="Calibri"/>
              </a:rPr>
              <a:t>.</a:t>
            </a:r>
          </a:p>
        </p:txBody>
      </p:sp>
      <p:pic>
        <p:nvPicPr>
          <p:cNvPr id="13" name="Picture 12">
            <a:extLst>
              <a:ext uri="{FF2B5EF4-FFF2-40B4-BE49-F238E27FC236}">
                <a16:creationId xmlns:a16="http://schemas.microsoft.com/office/drawing/2014/main" id="{A7A8D39D-1650-4F53-9B95-4AB20CB7083F}"/>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a:ext>
            </a:extLst>
          </a:blip>
          <a:srcRect/>
          <a:stretch/>
        </p:blipFill>
        <p:spPr>
          <a:xfrm>
            <a:off x="10390130" y="4078165"/>
            <a:ext cx="1564023" cy="1286714"/>
          </a:xfrm>
          <a:prstGeom prst="rect">
            <a:avLst/>
          </a:prstGeom>
        </p:spPr>
      </p:pic>
      <p:sp>
        <p:nvSpPr>
          <p:cNvPr id="14" name="Title 2">
            <a:extLst>
              <a:ext uri="{FF2B5EF4-FFF2-40B4-BE49-F238E27FC236}">
                <a16:creationId xmlns:a16="http://schemas.microsoft.com/office/drawing/2014/main" id="{49408B78-98AE-4407-9719-8CCD34622409}"/>
              </a:ext>
            </a:extLst>
          </p:cNvPr>
          <p:cNvSpPr txBox="1">
            <a:spLocks/>
          </p:cNvSpPr>
          <p:nvPr/>
        </p:nvSpPr>
        <p:spPr>
          <a:xfrm>
            <a:off x="1150275" y="4474465"/>
            <a:ext cx="4860000" cy="890414"/>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1200" cap="none" spc="0" normalizeH="0" baseline="0" noProof="0" dirty="0">
                <a:ln>
                  <a:noFill/>
                </a:ln>
                <a:solidFill>
                  <a:srgbClr val="FFFFFF"/>
                </a:solidFill>
                <a:effectLst/>
                <a:uLnTx/>
                <a:uFillTx/>
                <a:latin typeface="Raleway" panose="020B0604020202020204" charset="0"/>
                <a:cs typeface="Arial"/>
                <a:sym typeface="Arial"/>
              </a:rPr>
              <a:t>Thank You</a:t>
            </a:r>
            <a:endParaRPr kumimoji="0" lang="en-US" sz="5400" b="0" i="0" u="none" strike="noStrike" kern="0" cap="none" spc="0" normalizeH="0" baseline="0" noProof="0" dirty="0">
              <a:ln>
                <a:noFill/>
              </a:ln>
              <a:solidFill>
                <a:srgbClr val="FFFFFF"/>
              </a:solidFill>
              <a:effectLst/>
              <a:uLnTx/>
              <a:uFillTx/>
              <a:latin typeface="Raleway" panose="020B0604020202020204" charset="0"/>
              <a:cs typeface="Arial"/>
              <a:sym typeface="Arial"/>
            </a:endParaRPr>
          </a:p>
        </p:txBody>
      </p:sp>
      <p:sp>
        <p:nvSpPr>
          <p:cNvPr id="6" name="Subtitle 3">
            <a:extLst>
              <a:ext uri="{FF2B5EF4-FFF2-40B4-BE49-F238E27FC236}">
                <a16:creationId xmlns:a16="http://schemas.microsoft.com/office/drawing/2014/main" id="{3AF1D524-9390-472D-91E5-99FBE8AEC7B7}"/>
              </a:ext>
            </a:extLst>
          </p:cNvPr>
          <p:cNvSpPr txBox="1">
            <a:spLocks/>
          </p:cNvSpPr>
          <p:nvPr/>
        </p:nvSpPr>
        <p:spPr>
          <a:xfrm>
            <a:off x="3020911" y="5515837"/>
            <a:ext cx="3349381" cy="252000"/>
          </a:xfrm>
          <a:prstGeom prst="rect">
            <a:avLst/>
          </a:prstGeom>
          <a:noFill/>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1">
                <a:ln>
                  <a:noFill/>
                </a:ln>
                <a:solidFill>
                  <a:srgbClr val="FFFFFF"/>
                </a:solidFill>
                <a:effectLst/>
                <a:uLnTx/>
                <a:uFillTx/>
                <a:latin typeface="Raleway Medium" panose="020B0604020202020204" charset="0"/>
                <a:cs typeface="Arial"/>
                <a:sym typeface="Arial"/>
              </a:rPr>
              <a:t>Epic Group</a:t>
            </a:r>
          </a:p>
        </p:txBody>
      </p:sp>
      <p:sp>
        <p:nvSpPr>
          <p:cNvPr id="7" name="Text Placeholder 4">
            <a:extLst>
              <a:ext uri="{FF2B5EF4-FFF2-40B4-BE49-F238E27FC236}">
                <a16:creationId xmlns:a16="http://schemas.microsoft.com/office/drawing/2014/main" id="{D77C2314-DF24-4A8B-AAB8-CB334032B462}"/>
              </a:ext>
            </a:extLst>
          </p:cNvPr>
          <p:cNvSpPr txBox="1">
            <a:spLocks/>
          </p:cNvSpPr>
          <p:nvPr/>
        </p:nvSpPr>
        <p:spPr>
          <a:xfrm>
            <a:off x="3014075" y="5899488"/>
            <a:ext cx="3349381" cy="252000"/>
          </a:xfrm>
          <a:prstGeom prst="rect">
            <a:avLst/>
          </a:prstGeom>
          <a:no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1">
                <a:ln>
                  <a:noFill/>
                </a:ln>
                <a:solidFill>
                  <a:srgbClr val="FFFFFF"/>
                </a:solidFill>
                <a:effectLst/>
                <a:uLnTx/>
                <a:uFillTx/>
                <a:latin typeface="Raleway Medium" panose="020B0604020202020204" charset="0"/>
                <a:cs typeface="Arial"/>
                <a:sym typeface="Arial"/>
              </a:rPr>
              <a:t>Mr Shivakumar Simha</a:t>
            </a:r>
          </a:p>
        </p:txBody>
      </p:sp>
      <p:sp>
        <p:nvSpPr>
          <p:cNvPr id="8" name="Text Placeholder 5">
            <a:extLst>
              <a:ext uri="{FF2B5EF4-FFF2-40B4-BE49-F238E27FC236}">
                <a16:creationId xmlns:a16="http://schemas.microsoft.com/office/drawing/2014/main" id="{6B38D154-DB5D-444C-9768-BE4282F55B9A}"/>
              </a:ext>
            </a:extLst>
          </p:cNvPr>
          <p:cNvSpPr txBox="1">
            <a:spLocks/>
          </p:cNvSpPr>
          <p:nvPr/>
        </p:nvSpPr>
        <p:spPr>
          <a:xfrm>
            <a:off x="3028972" y="6324146"/>
            <a:ext cx="3349381" cy="252000"/>
          </a:xfrm>
          <a:prstGeom prst="rect">
            <a:avLst/>
          </a:prstGeom>
          <a:noFill/>
        </p:spPr>
        <p:txBody>
          <a:bodyP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1">
                <a:ln>
                  <a:noFill/>
                </a:ln>
                <a:solidFill>
                  <a:srgbClr val="FFFFFF"/>
                </a:solidFill>
                <a:effectLst/>
                <a:uLnTx/>
                <a:uFillTx/>
                <a:latin typeface="Raleway Medium" panose="020B0604020202020204" charset="0"/>
                <a:cs typeface="Arial"/>
                <a:sym typeface="Arial"/>
              </a:rPr>
              <a:t>+251 980397544</a:t>
            </a:r>
          </a:p>
        </p:txBody>
      </p:sp>
      <p:grpSp>
        <p:nvGrpSpPr>
          <p:cNvPr id="9" name="Group 8">
            <a:extLst>
              <a:ext uri="{FF2B5EF4-FFF2-40B4-BE49-F238E27FC236}">
                <a16:creationId xmlns:a16="http://schemas.microsoft.com/office/drawing/2014/main" id="{D7258C2F-36E9-439A-BE1F-A54715C6B056}"/>
              </a:ext>
            </a:extLst>
          </p:cNvPr>
          <p:cNvGrpSpPr/>
          <p:nvPr/>
        </p:nvGrpSpPr>
        <p:grpSpPr>
          <a:xfrm>
            <a:off x="2724622" y="5560654"/>
            <a:ext cx="162365" cy="162366"/>
            <a:chOff x="9146919" y="2199524"/>
            <a:chExt cx="162365" cy="162366"/>
          </a:xfrm>
          <a:solidFill>
            <a:schemeClr val="bg1"/>
          </a:solidFill>
        </p:grpSpPr>
        <p:sp>
          <p:nvSpPr>
            <p:cNvPr id="10" name="Freeform 79">
              <a:extLst>
                <a:ext uri="{FF2B5EF4-FFF2-40B4-BE49-F238E27FC236}">
                  <a16:creationId xmlns:a16="http://schemas.microsoft.com/office/drawing/2014/main" id="{1E753FDB-85F9-4C0E-9254-B7C87D1635FE}"/>
                </a:ext>
              </a:extLst>
            </p:cNvPr>
            <p:cNvSpPr>
              <a:spLocks/>
            </p:cNvSpPr>
            <p:nvPr/>
          </p:nvSpPr>
          <p:spPr bwMode="auto">
            <a:xfrm>
              <a:off x="9184389" y="2199524"/>
              <a:ext cx="87428" cy="81184"/>
            </a:xfrm>
            <a:custGeom>
              <a:avLst/>
              <a:gdLst>
                <a:gd name="T0" fmla="*/ 20 w 40"/>
                <a:gd name="T1" fmla="*/ 39 h 39"/>
                <a:gd name="T2" fmla="*/ 20 w 40"/>
                <a:gd name="T3" fmla="*/ 39 h 39"/>
                <a:gd name="T4" fmla="*/ 24 w 40"/>
                <a:gd name="T5" fmla="*/ 39 h 39"/>
                <a:gd name="T6" fmla="*/ 27 w 40"/>
                <a:gd name="T7" fmla="*/ 38 h 39"/>
                <a:gd name="T8" fmla="*/ 33 w 40"/>
                <a:gd name="T9" fmla="*/ 33 h 39"/>
                <a:gd name="T10" fmla="*/ 38 w 40"/>
                <a:gd name="T11" fmla="*/ 27 h 39"/>
                <a:gd name="T12" fmla="*/ 40 w 40"/>
                <a:gd name="T13" fmla="*/ 23 h 39"/>
                <a:gd name="T14" fmla="*/ 40 w 40"/>
                <a:gd name="T15" fmla="*/ 20 h 39"/>
                <a:gd name="T16" fmla="*/ 40 w 40"/>
                <a:gd name="T17" fmla="*/ 20 h 39"/>
                <a:gd name="T18" fmla="*/ 40 w 40"/>
                <a:gd name="T19" fmla="*/ 16 h 39"/>
                <a:gd name="T20" fmla="*/ 38 w 40"/>
                <a:gd name="T21" fmla="*/ 12 h 39"/>
                <a:gd name="T22" fmla="*/ 33 w 40"/>
                <a:gd name="T23" fmla="*/ 6 h 39"/>
                <a:gd name="T24" fmla="*/ 27 w 40"/>
                <a:gd name="T25" fmla="*/ 1 h 39"/>
                <a:gd name="T26" fmla="*/ 24 w 40"/>
                <a:gd name="T27" fmla="*/ 0 h 39"/>
                <a:gd name="T28" fmla="*/ 20 w 40"/>
                <a:gd name="T29" fmla="*/ 0 h 39"/>
                <a:gd name="T30" fmla="*/ 20 w 40"/>
                <a:gd name="T31" fmla="*/ 0 h 39"/>
                <a:gd name="T32" fmla="*/ 16 w 40"/>
                <a:gd name="T33" fmla="*/ 0 h 39"/>
                <a:gd name="T34" fmla="*/ 13 w 40"/>
                <a:gd name="T35" fmla="*/ 1 h 39"/>
                <a:gd name="T36" fmla="*/ 6 w 40"/>
                <a:gd name="T37" fmla="*/ 6 h 39"/>
                <a:gd name="T38" fmla="*/ 1 w 40"/>
                <a:gd name="T39" fmla="*/ 12 h 39"/>
                <a:gd name="T40" fmla="*/ 0 w 40"/>
                <a:gd name="T41" fmla="*/ 16 h 39"/>
                <a:gd name="T42" fmla="*/ 0 w 40"/>
                <a:gd name="T43" fmla="*/ 20 h 39"/>
                <a:gd name="T44" fmla="*/ 0 w 40"/>
                <a:gd name="T45" fmla="*/ 20 h 39"/>
                <a:gd name="T46" fmla="*/ 0 w 40"/>
                <a:gd name="T47" fmla="*/ 23 h 39"/>
                <a:gd name="T48" fmla="*/ 1 w 40"/>
                <a:gd name="T49" fmla="*/ 27 h 39"/>
                <a:gd name="T50" fmla="*/ 6 w 40"/>
                <a:gd name="T51" fmla="*/ 33 h 39"/>
                <a:gd name="T52" fmla="*/ 13 w 40"/>
                <a:gd name="T53" fmla="*/ 38 h 39"/>
                <a:gd name="T54" fmla="*/ 16 w 40"/>
                <a:gd name="T55" fmla="*/ 39 h 39"/>
                <a:gd name="T56" fmla="*/ 20 w 40"/>
                <a:gd name="T57" fmla="*/ 39 h 39"/>
                <a:gd name="T58" fmla="*/ 20 w 40"/>
                <a:gd name="T5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39">
                  <a:moveTo>
                    <a:pt x="20" y="39"/>
                  </a:moveTo>
                  <a:lnTo>
                    <a:pt x="20" y="39"/>
                  </a:lnTo>
                  <a:lnTo>
                    <a:pt x="24" y="39"/>
                  </a:lnTo>
                  <a:lnTo>
                    <a:pt x="27" y="38"/>
                  </a:lnTo>
                  <a:lnTo>
                    <a:pt x="33" y="33"/>
                  </a:lnTo>
                  <a:lnTo>
                    <a:pt x="38" y="27"/>
                  </a:lnTo>
                  <a:lnTo>
                    <a:pt x="40" y="23"/>
                  </a:lnTo>
                  <a:lnTo>
                    <a:pt x="40" y="20"/>
                  </a:lnTo>
                  <a:lnTo>
                    <a:pt x="40" y="20"/>
                  </a:lnTo>
                  <a:lnTo>
                    <a:pt x="40" y="16"/>
                  </a:lnTo>
                  <a:lnTo>
                    <a:pt x="38" y="12"/>
                  </a:lnTo>
                  <a:lnTo>
                    <a:pt x="33" y="6"/>
                  </a:lnTo>
                  <a:lnTo>
                    <a:pt x="27" y="1"/>
                  </a:lnTo>
                  <a:lnTo>
                    <a:pt x="24" y="0"/>
                  </a:lnTo>
                  <a:lnTo>
                    <a:pt x="20" y="0"/>
                  </a:lnTo>
                  <a:lnTo>
                    <a:pt x="20" y="0"/>
                  </a:lnTo>
                  <a:lnTo>
                    <a:pt x="16" y="0"/>
                  </a:lnTo>
                  <a:lnTo>
                    <a:pt x="13" y="1"/>
                  </a:lnTo>
                  <a:lnTo>
                    <a:pt x="6" y="6"/>
                  </a:lnTo>
                  <a:lnTo>
                    <a:pt x="1" y="12"/>
                  </a:lnTo>
                  <a:lnTo>
                    <a:pt x="0" y="16"/>
                  </a:lnTo>
                  <a:lnTo>
                    <a:pt x="0" y="20"/>
                  </a:lnTo>
                  <a:lnTo>
                    <a:pt x="0" y="20"/>
                  </a:lnTo>
                  <a:lnTo>
                    <a:pt x="0" y="23"/>
                  </a:lnTo>
                  <a:lnTo>
                    <a:pt x="1" y="27"/>
                  </a:lnTo>
                  <a:lnTo>
                    <a:pt x="6" y="33"/>
                  </a:lnTo>
                  <a:lnTo>
                    <a:pt x="13" y="38"/>
                  </a:lnTo>
                  <a:lnTo>
                    <a:pt x="16" y="39"/>
                  </a:lnTo>
                  <a:lnTo>
                    <a:pt x="20" y="39"/>
                  </a:lnTo>
                  <a:lnTo>
                    <a:pt x="20" y="39"/>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Freeform 80">
              <a:extLst>
                <a:ext uri="{FF2B5EF4-FFF2-40B4-BE49-F238E27FC236}">
                  <a16:creationId xmlns:a16="http://schemas.microsoft.com/office/drawing/2014/main" id="{769E085F-45D7-4CBB-8959-D6F671CE4540}"/>
                </a:ext>
              </a:extLst>
            </p:cNvPr>
            <p:cNvSpPr>
              <a:spLocks/>
            </p:cNvSpPr>
            <p:nvPr/>
          </p:nvSpPr>
          <p:spPr bwMode="auto">
            <a:xfrm>
              <a:off x="9146919" y="2293195"/>
              <a:ext cx="162365" cy="68695"/>
            </a:xfrm>
            <a:custGeom>
              <a:avLst/>
              <a:gdLst>
                <a:gd name="T0" fmla="*/ 40 w 79"/>
                <a:gd name="T1" fmla="*/ 0 h 35"/>
                <a:gd name="T2" fmla="*/ 40 w 79"/>
                <a:gd name="T3" fmla="*/ 0 h 35"/>
                <a:gd name="T4" fmla="*/ 31 w 79"/>
                <a:gd name="T5" fmla="*/ 0 h 35"/>
                <a:gd name="T6" fmla="*/ 24 w 79"/>
                <a:gd name="T7" fmla="*/ 3 h 35"/>
                <a:gd name="T8" fmla="*/ 18 w 79"/>
                <a:gd name="T9" fmla="*/ 5 h 35"/>
                <a:gd name="T10" fmla="*/ 12 w 79"/>
                <a:gd name="T11" fmla="*/ 9 h 35"/>
                <a:gd name="T12" fmla="*/ 7 w 79"/>
                <a:gd name="T13" fmla="*/ 13 h 35"/>
                <a:gd name="T14" fmla="*/ 3 w 79"/>
                <a:gd name="T15" fmla="*/ 18 h 35"/>
                <a:gd name="T16" fmla="*/ 2 w 79"/>
                <a:gd name="T17" fmla="*/ 24 h 35"/>
                <a:gd name="T18" fmla="*/ 0 w 79"/>
                <a:gd name="T19" fmla="*/ 30 h 35"/>
                <a:gd name="T20" fmla="*/ 0 w 79"/>
                <a:gd name="T21" fmla="*/ 35 h 35"/>
                <a:gd name="T22" fmla="*/ 79 w 79"/>
                <a:gd name="T23" fmla="*/ 35 h 35"/>
                <a:gd name="T24" fmla="*/ 79 w 79"/>
                <a:gd name="T25" fmla="*/ 30 h 35"/>
                <a:gd name="T26" fmla="*/ 79 w 79"/>
                <a:gd name="T27" fmla="*/ 30 h 35"/>
                <a:gd name="T28" fmla="*/ 78 w 79"/>
                <a:gd name="T29" fmla="*/ 24 h 35"/>
                <a:gd name="T30" fmla="*/ 77 w 79"/>
                <a:gd name="T31" fmla="*/ 18 h 35"/>
                <a:gd name="T32" fmla="*/ 73 w 79"/>
                <a:gd name="T33" fmla="*/ 13 h 35"/>
                <a:gd name="T34" fmla="*/ 68 w 79"/>
                <a:gd name="T35" fmla="*/ 9 h 35"/>
                <a:gd name="T36" fmla="*/ 62 w 79"/>
                <a:gd name="T37" fmla="*/ 5 h 35"/>
                <a:gd name="T38" fmla="*/ 56 w 79"/>
                <a:gd name="T39" fmla="*/ 3 h 35"/>
                <a:gd name="T40" fmla="*/ 49 w 79"/>
                <a:gd name="T41" fmla="*/ 0 h 35"/>
                <a:gd name="T42" fmla="*/ 40 w 79"/>
                <a:gd name="T43" fmla="*/ 0 h 35"/>
                <a:gd name="T44" fmla="*/ 40 w 79"/>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35">
                  <a:moveTo>
                    <a:pt x="40" y="0"/>
                  </a:moveTo>
                  <a:lnTo>
                    <a:pt x="40" y="0"/>
                  </a:lnTo>
                  <a:lnTo>
                    <a:pt x="31" y="0"/>
                  </a:lnTo>
                  <a:lnTo>
                    <a:pt x="24" y="3"/>
                  </a:lnTo>
                  <a:lnTo>
                    <a:pt x="18" y="5"/>
                  </a:lnTo>
                  <a:lnTo>
                    <a:pt x="12" y="9"/>
                  </a:lnTo>
                  <a:lnTo>
                    <a:pt x="7" y="13"/>
                  </a:lnTo>
                  <a:lnTo>
                    <a:pt x="3" y="18"/>
                  </a:lnTo>
                  <a:lnTo>
                    <a:pt x="2" y="24"/>
                  </a:lnTo>
                  <a:lnTo>
                    <a:pt x="0" y="30"/>
                  </a:lnTo>
                  <a:lnTo>
                    <a:pt x="0" y="35"/>
                  </a:lnTo>
                  <a:lnTo>
                    <a:pt x="79" y="35"/>
                  </a:lnTo>
                  <a:lnTo>
                    <a:pt x="79" y="30"/>
                  </a:lnTo>
                  <a:lnTo>
                    <a:pt x="79" y="30"/>
                  </a:lnTo>
                  <a:lnTo>
                    <a:pt x="78" y="24"/>
                  </a:lnTo>
                  <a:lnTo>
                    <a:pt x="77" y="18"/>
                  </a:lnTo>
                  <a:lnTo>
                    <a:pt x="73" y="13"/>
                  </a:lnTo>
                  <a:lnTo>
                    <a:pt x="68" y="9"/>
                  </a:lnTo>
                  <a:lnTo>
                    <a:pt x="62" y="5"/>
                  </a:lnTo>
                  <a:lnTo>
                    <a:pt x="56" y="3"/>
                  </a:lnTo>
                  <a:lnTo>
                    <a:pt x="49" y="0"/>
                  </a:lnTo>
                  <a:lnTo>
                    <a:pt x="40" y="0"/>
                  </a:lnTo>
                  <a:lnTo>
                    <a:pt x="40" y="0"/>
                  </a:lnTo>
                  <a:close/>
                </a:path>
              </a:pathLst>
            </a:custGeom>
            <a:grp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5" name="Freeform 43">
            <a:extLst>
              <a:ext uri="{FF2B5EF4-FFF2-40B4-BE49-F238E27FC236}">
                <a16:creationId xmlns:a16="http://schemas.microsoft.com/office/drawing/2014/main" id="{C9250119-1BD4-4969-942D-89E008098ECA}"/>
              </a:ext>
            </a:extLst>
          </p:cNvPr>
          <p:cNvSpPr>
            <a:spLocks noEditPoints="1"/>
          </p:cNvSpPr>
          <p:nvPr/>
        </p:nvSpPr>
        <p:spPr bwMode="auto">
          <a:xfrm>
            <a:off x="2724622" y="6407113"/>
            <a:ext cx="157226" cy="169033"/>
          </a:xfrm>
          <a:custGeom>
            <a:avLst/>
            <a:gdLst>
              <a:gd name="T0" fmla="*/ 42 w 104"/>
              <a:gd name="T1" fmla="*/ 1 h 103"/>
              <a:gd name="T2" fmla="*/ 15 w 104"/>
              <a:gd name="T3" fmla="*/ 14 h 103"/>
              <a:gd name="T4" fmla="*/ 1 w 104"/>
              <a:gd name="T5" fmla="*/ 42 h 103"/>
              <a:gd name="T6" fmla="*/ 1 w 104"/>
              <a:gd name="T7" fmla="*/ 61 h 103"/>
              <a:gd name="T8" fmla="*/ 15 w 104"/>
              <a:gd name="T9" fmla="*/ 88 h 103"/>
              <a:gd name="T10" fmla="*/ 42 w 104"/>
              <a:gd name="T11" fmla="*/ 102 h 103"/>
              <a:gd name="T12" fmla="*/ 59 w 104"/>
              <a:gd name="T13" fmla="*/ 103 h 103"/>
              <a:gd name="T14" fmla="*/ 81 w 104"/>
              <a:gd name="T15" fmla="*/ 95 h 103"/>
              <a:gd name="T16" fmla="*/ 68 w 104"/>
              <a:gd name="T17" fmla="*/ 85 h 103"/>
              <a:gd name="T18" fmla="*/ 52 w 104"/>
              <a:gd name="T19" fmla="*/ 88 h 103"/>
              <a:gd name="T20" fmla="*/ 37 w 104"/>
              <a:gd name="T21" fmla="*/ 86 h 103"/>
              <a:gd name="T22" fmla="*/ 21 w 104"/>
              <a:gd name="T23" fmla="*/ 72 h 103"/>
              <a:gd name="T24" fmla="*/ 15 w 104"/>
              <a:gd name="T25" fmla="*/ 51 h 103"/>
              <a:gd name="T26" fmla="*/ 17 w 104"/>
              <a:gd name="T27" fmla="*/ 37 h 103"/>
              <a:gd name="T28" fmla="*/ 31 w 104"/>
              <a:gd name="T29" fmla="*/ 21 h 103"/>
              <a:gd name="T30" fmla="*/ 52 w 104"/>
              <a:gd name="T31" fmla="*/ 14 h 103"/>
              <a:gd name="T32" fmla="*/ 67 w 104"/>
              <a:gd name="T33" fmla="*/ 17 h 103"/>
              <a:gd name="T34" fmla="*/ 83 w 104"/>
              <a:gd name="T35" fmla="*/ 30 h 103"/>
              <a:gd name="T36" fmla="*/ 89 w 104"/>
              <a:gd name="T37" fmla="*/ 51 h 103"/>
              <a:gd name="T38" fmla="*/ 88 w 104"/>
              <a:gd name="T39" fmla="*/ 61 h 103"/>
              <a:gd name="T40" fmla="*/ 81 w 104"/>
              <a:gd name="T41" fmla="*/ 64 h 103"/>
              <a:gd name="T42" fmla="*/ 76 w 104"/>
              <a:gd name="T43" fmla="*/ 60 h 103"/>
              <a:gd name="T44" fmla="*/ 76 w 104"/>
              <a:gd name="T45" fmla="*/ 51 h 103"/>
              <a:gd name="T46" fmla="*/ 73 w 104"/>
              <a:gd name="T47" fmla="*/ 38 h 103"/>
              <a:gd name="T48" fmla="*/ 62 w 104"/>
              <a:gd name="T49" fmla="*/ 28 h 103"/>
              <a:gd name="T50" fmla="*/ 52 w 104"/>
              <a:gd name="T51" fmla="*/ 27 h 103"/>
              <a:gd name="T52" fmla="*/ 38 w 104"/>
              <a:gd name="T53" fmla="*/ 30 h 103"/>
              <a:gd name="T54" fmla="*/ 28 w 104"/>
              <a:gd name="T55" fmla="*/ 42 h 103"/>
              <a:gd name="T56" fmla="*/ 27 w 104"/>
              <a:gd name="T57" fmla="*/ 51 h 103"/>
              <a:gd name="T58" fmla="*/ 31 w 104"/>
              <a:gd name="T59" fmla="*/ 65 h 103"/>
              <a:gd name="T60" fmla="*/ 42 w 104"/>
              <a:gd name="T61" fmla="*/ 75 h 103"/>
              <a:gd name="T62" fmla="*/ 52 w 104"/>
              <a:gd name="T63" fmla="*/ 76 h 103"/>
              <a:gd name="T64" fmla="*/ 67 w 104"/>
              <a:gd name="T65" fmla="*/ 71 h 103"/>
              <a:gd name="T66" fmla="*/ 74 w 104"/>
              <a:gd name="T67" fmla="*/ 76 h 103"/>
              <a:gd name="T68" fmla="*/ 84 w 104"/>
              <a:gd name="T69" fmla="*/ 79 h 103"/>
              <a:gd name="T70" fmla="*/ 91 w 104"/>
              <a:gd name="T71" fmla="*/ 77 h 103"/>
              <a:gd name="T72" fmla="*/ 100 w 104"/>
              <a:gd name="T73" fmla="*/ 69 h 103"/>
              <a:gd name="T74" fmla="*/ 104 w 104"/>
              <a:gd name="T75" fmla="*/ 55 h 103"/>
              <a:gd name="T76" fmla="*/ 102 w 104"/>
              <a:gd name="T77" fmla="*/ 42 h 103"/>
              <a:gd name="T78" fmla="*/ 89 w 104"/>
              <a:gd name="T79" fmla="*/ 14 h 103"/>
              <a:gd name="T80" fmla="*/ 62 w 104"/>
              <a:gd name="T81" fmla="*/ 1 h 103"/>
              <a:gd name="T82" fmla="*/ 52 w 104"/>
              <a:gd name="T83" fmla="*/ 61 h 103"/>
              <a:gd name="T84" fmla="*/ 44 w 104"/>
              <a:gd name="T85" fmla="*/ 59 h 103"/>
              <a:gd name="T86" fmla="*/ 42 w 104"/>
              <a:gd name="T87" fmla="*/ 51 h 103"/>
              <a:gd name="T88" fmla="*/ 48 w 104"/>
              <a:gd name="T89" fmla="*/ 42 h 103"/>
              <a:gd name="T90" fmla="*/ 56 w 104"/>
              <a:gd name="T91" fmla="*/ 42 h 103"/>
              <a:gd name="T92" fmla="*/ 62 w 104"/>
              <a:gd name="T93" fmla="*/ 51 h 103"/>
              <a:gd name="T94" fmla="*/ 59 w 104"/>
              <a:gd name="T95" fmla="*/ 59 h 103"/>
              <a:gd name="T96" fmla="*/ 52 w 104"/>
              <a:gd name="T9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03">
                <a:moveTo>
                  <a:pt x="52" y="0"/>
                </a:moveTo>
                <a:lnTo>
                  <a:pt x="52" y="0"/>
                </a:lnTo>
                <a:lnTo>
                  <a:pt x="42" y="1"/>
                </a:lnTo>
                <a:lnTo>
                  <a:pt x="32" y="3"/>
                </a:lnTo>
                <a:lnTo>
                  <a:pt x="23" y="8"/>
                </a:lnTo>
                <a:lnTo>
                  <a:pt x="15" y="14"/>
                </a:lnTo>
                <a:lnTo>
                  <a:pt x="9" y="23"/>
                </a:lnTo>
                <a:lnTo>
                  <a:pt x="4" y="32"/>
                </a:lnTo>
                <a:lnTo>
                  <a:pt x="1" y="42"/>
                </a:lnTo>
                <a:lnTo>
                  <a:pt x="0" y="51"/>
                </a:lnTo>
                <a:lnTo>
                  <a:pt x="0" y="51"/>
                </a:lnTo>
                <a:lnTo>
                  <a:pt x="1" y="61"/>
                </a:lnTo>
                <a:lnTo>
                  <a:pt x="4" y="71"/>
                </a:lnTo>
                <a:lnTo>
                  <a:pt x="9" y="80"/>
                </a:lnTo>
                <a:lnTo>
                  <a:pt x="15" y="88"/>
                </a:lnTo>
                <a:lnTo>
                  <a:pt x="23" y="95"/>
                </a:lnTo>
                <a:lnTo>
                  <a:pt x="32" y="99"/>
                </a:lnTo>
                <a:lnTo>
                  <a:pt x="42" y="102"/>
                </a:lnTo>
                <a:lnTo>
                  <a:pt x="52" y="103"/>
                </a:lnTo>
                <a:lnTo>
                  <a:pt x="52" y="103"/>
                </a:lnTo>
                <a:lnTo>
                  <a:pt x="59" y="103"/>
                </a:lnTo>
                <a:lnTo>
                  <a:pt x="67" y="101"/>
                </a:lnTo>
                <a:lnTo>
                  <a:pt x="74" y="98"/>
                </a:lnTo>
                <a:lnTo>
                  <a:pt x="81" y="95"/>
                </a:lnTo>
                <a:lnTo>
                  <a:pt x="73" y="82"/>
                </a:lnTo>
                <a:lnTo>
                  <a:pt x="73" y="82"/>
                </a:lnTo>
                <a:lnTo>
                  <a:pt x="68" y="85"/>
                </a:lnTo>
                <a:lnTo>
                  <a:pt x="63" y="87"/>
                </a:lnTo>
                <a:lnTo>
                  <a:pt x="58" y="88"/>
                </a:lnTo>
                <a:lnTo>
                  <a:pt x="52" y="88"/>
                </a:lnTo>
                <a:lnTo>
                  <a:pt x="52" y="88"/>
                </a:lnTo>
                <a:lnTo>
                  <a:pt x="44" y="87"/>
                </a:lnTo>
                <a:lnTo>
                  <a:pt x="37" y="86"/>
                </a:lnTo>
                <a:lnTo>
                  <a:pt x="31" y="82"/>
                </a:lnTo>
                <a:lnTo>
                  <a:pt x="26" y="77"/>
                </a:lnTo>
                <a:lnTo>
                  <a:pt x="21" y="72"/>
                </a:lnTo>
                <a:lnTo>
                  <a:pt x="17" y="66"/>
                </a:lnTo>
                <a:lnTo>
                  <a:pt x="16" y="59"/>
                </a:lnTo>
                <a:lnTo>
                  <a:pt x="15" y="51"/>
                </a:lnTo>
                <a:lnTo>
                  <a:pt x="15" y="51"/>
                </a:lnTo>
                <a:lnTo>
                  <a:pt x="16" y="44"/>
                </a:lnTo>
                <a:lnTo>
                  <a:pt x="17" y="37"/>
                </a:lnTo>
                <a:lnTo>
                  <a:pt x="21" y="30"/>
                </a:lnTo>
                <a:lnTo>
                  <a:pt x="26" y="25"/>
                </a:lnTo>
                <a:lnTo>
                  <a:pt x="31" y="21"/>
                </a:lnTo>
                <a:lnTo>
                  <a:pt x="37" y="17"/>
                </a:lnTo>
                <a:lnTo>
                  <a:pt x="44" y="16"/>
                </a:lnTo>
                <a:lnTo>
                  <a:pt x="52" y="14"/>
                </a:lnTo>
                <a:lnTo>
                  <a:pt x="52" y="14"/>
                </a:lnTo>
                <a:lnTo>
                  <a:pt x="59" y="16"/>
                </a:lnTo>
                <a:lnTo>
                  <a:pt x="67" y="17"/>
                </a:lnTo>
                <a:lnTo>
                  <a:pt x="73" y="21"/>
                </a:lnTo>
                <a:lnTo>
                  <a:pt x="78" y="25"/>
                </a:lnTo>
                <a:lnTo>
                  <a:pt x="83" y="30"/>
                </a:lnTo>
                <a:lnTo>
                  <a:pt x="86" y="37"/>
                </a:lnTo>
                <a:lnTo>
                  <a:pt x="88" y="44"/>
                </a:lnTo>
                <a:lnTo>
                  <a:pt x="89" y="51"/>
                </a:lnTo>
                <a:lnTo>
                  <a:pt x="89" y="55"/>
                </a:lnTo>
                <a:lnTo>
                  <a:pt x="89" y="55"/>
                </a:lnTo>
                <a:lnTo>
                  <a:pt x="88" y="61"/>
                </a:lnTo>
                <a:lnTo>
                  <a:pt x="86" y="62"/>
                </a:lnTo>
                <a:lnTo>
                  <a:pt x="84" y="64"/>
                </a:lnTo>
                <a:lnTo>
                  <a:pt x="81" y="64"/>
                </a:lnTo>
                <a:lnTo>
                  <a:pt x="81" y="64"/>
                </a:lnTo>
                <a:lnTo>
                  <a:pt x="79" y="62"/>
                </a:lnTo>
                <a:lnTo>
                  <a:pt x="76" y="60"/>
                </a:lnTo>
                <a:lnTo>
                  <a:pt x="76" y="51"/>
                </a:lnTo>
                <a:lnTo>
                  <a:pt x="76" y="51"/>
                </a:lnTo>
                <a:lnTo>
                  <a:pt x="76" y="51"/>
                </a:lnTo>
                <a:lnTo>
                  <a:pt x="76" y="46"/>
                </a:lnTo>
                <a:lnTo>
                  <a:pt x="75" y="42"/>
                </a:lnTo>
                <a:lnTo>
                  <a:pt x="73" y="38"/>
                </a:lnTo>
                <a:lnTo>
                  <a:pt x="69" y="34"/>
                </a:lnTo>
                <a:lnTo>
                  <a:pt x="65" y="30"/>
                </a:lnTo>
                <a:lnTo>
                  <a:pt x="62" y="28"/>
                </a:lnTo>
                <a:lnTo>
                  <a:pt x="57" y="27"/>
                </a:lnTo>
                <a:lnTo>
                  <a:pt x="52" y="27"/>
                </a:lnTo>
                <a:lnTo>
                  <a:pt x="52" y="27"/>
                </a:lnTo>
                <a:lnTo>
                  <a:pt x="47" y="27"/>
                </a:lnTo>
                <a:lnTo>
                  <a:pt x="42" y="28"/>
                </a:lnTo>
                <a:lnTo>
                  <a:pt x="38" y="30"/>
                </a:lnTo>
                <a:lnTo>
                  <a:pt x="35" y="34"/>
                </a:lnTo>
                <a:lnTo>
                  <a:pt x="31" y="38"/>
                </a:lnTo>
                <a:lnTo>
                  <a:pt x="28" y="42"/>
                </a:lnTo>
                <a:lnTo>
                  <a:pt x="27" y="46"/>
                </a:lnTo>
                <a:lnTo>
                  <a:pt x="27" y="51"/>
                </a:lnTo>
                <a:lnTo>
                  <a:pt x="27" y="51"/>
                </a:lnTo>
                <a:lnTo>
                  <a:pt x="27" y="56"/>
                </a:lnTo>
                <a:lnTo>
                  <a:pt x="28" y="61"/>
                </a:lnTo>
                <a:lnTo>
                  <a:pt x="31" y="65"/>
                </a:lnTo>
                <a:lnTo>
                  <a:pt x="35" y="69"/>
                </a:lnTo>
                <a:lnTo>
                  <a:pt x="38" y="72"/>
                </a:lnTo>
                <a:lnTo>
                  <a:pt x="42" y="75"/>
                </a:lnTo>
                <a:lnTo>
                  <a:pt x="47" y="76"/>
                </a:lnTo>
                <a:lnTo>
                  <a:pt x="52" y="76"/>
                </a:lnTo>
                <a:lnTo>
                  <a:pt x="52" y="76"/>
                </a:lnTo>
                <a:lnTo>
                  <a:pt x="56" y="76"/>
                </a:lnTo>
                <a:lnTo>
                  <a:pt x="60" y="75"/>
                </a:lnTo>
                <a:lnTo>
                  <a:pt x="67" y="71"/>
                </a:lnTo>
                <a:lnTo>
                  <a:pt x="67" y="71"/>
                </a:lnTo>
                <a:lnTo>
                  <a:pt x="70" y="74"/>
                </a:lnTo>
                <a:lnTo>
                  <a:pt x="74" y="76"/>
                </a:lnTo>
                <a:lnTo>
                  <a:pt x="78" y="79"/>
                </a:lnTo>
                <a:lnTo>
                  <a:pt x="81" y="79"/>
                </a:lnTo>
                <a:lnTo>
                  <a:pt x="84" y="79"/>
                </a:lnTo>
                <a:lnTo>
                  <a:pt x="84" y="79"/>
                </a:lnTo>
                <a:lnTo>
                  <a:pt x="88" y="79"/>
                </a:lnTo>
                <a:lnTo>
                  <a:pt x="91" y="77"/>
                </a:lnTo>
                <a:lnTo>
                  <a:pt x="95" y="75"/>
                </a:lnTo>
                <a:lnTo>
                  <a:pt x="97" y="72"/>
                </a:lnTo>
                <a:lnTo>
                  <a:pt x="100" y="69"/>
                </a:lnTo>
                <a:lnTo>
                  <a:pt x="102" y="65"/>
                </a:lnTo>
                <a:lnTo>
                  <a:pt x="104" y="60"/>
                </a:lnTo>
                <a:lnTo>
                  <a:pt x="104" y="55"/>
                </a:lnTo>
                <a:lnTo>
                  <a:pt x="104" y="51"/>
                </a:lnTo>
                <a:lnTo>
                  <a:pt x="104" y="51"/>
                </a:lnTo>
                <a:lnTo>
                  <a:pt x="102" y="42"/>
                </a:lnTo>
                <a:lnTo>
                  <a:pt x="100" y="32"/>
                </a:lnTo>
                <a:lnTo>
                  <a:pt x="95" y="23"/>
                </a:lnTo>
                <a:lnTo>
                  <a:pt x="89" y="14"/>
                </a:lnTo>
                <a:lnTo>
                  <a:pt x="80" y="8"/>
                </a:lnTo>
                <a:lnTo>
                  <a:pt x="72" y="3"/>
                </a:lnTo>
                <a:lnTo>
                  <a:pt x="62" y="1"/>
                </a:lnTo>
                <a:lnTo>
                  <a:pt x="52" y="0"/>
                </a:lnTo>
                <a:lnTo>
                  <a:pt x="52" y="0"/>
                </a:lnTo>
                <a:close/>
                <a:moveTo>
                  <a:pt x="52" y="61"/>
                </a:moveTo>
                <a:lnTo>
                  <a:pt x="52" y="61"/>
                </a:lnTo>
                <a:lnTo>
                  <a:pt x="48" y="61"/>
                </a:lnTo>
                <a:lnTo>
                  <a:pt x="44" y="59"/>
                </a:lnTo>
                <a:lnTo>
                  <a:pt x="42" y="55"/>
                </a:lnTo>
                <a:lnTo>
                  <a:pt x="42" y="51"/>
                </a:lnTo>
                <a:lnTo>
                  <a:pt x="42" y="51"/>
                </a:lnTo>
                <a:lnTo>
                  <a:pt x="42" y="48"/>
                </a:lnTo>
                <a:lnTo>
                  <a:pt x="44" y="44"/>
                </a:lnTo>
                <a:lnTo>
                  <a:pt x="48" y="42"/>
                </a:lnTo>
                <a:lnTo>
                  <a:pt x="52" y="42"/>
                </a:lnTo>
                <a:lnTo>
                  <a:pt x="52" y="42"/>
                </a:lnTo>
                <a:lnTo>
                  <a:pt x="56" y="42"/>
                </a:lnTo>
                <a:lnTo>
                  <a:pt x="59" y="44"/>
                </a:lnTo>
                <a:lnTo>
                  <a:pt x="62" y="48"/>
                </a:lnTo>
                <a:lnTo>
                  <a:pt x="62" y="51"/>
                </a:lnTo>
                <a:lnTo>
                  <a:pt x="62" y="51"/>
                </a:lnTo>
                <a:lnTo>
                  <a:pt x="62" y="55"/>
                </a:lnTo>
                <a:lnTo>
                  <a:pt x="59" y="59"/>
                </a:lnTo>
                <a:lnTo>
                  <a:pt x="56" y="61"/>
                </a:lnTo>
                <a:lnTo>
                  <a:pt x="52" y="61"/>
                </a:lnTo>
                <a:lnTo>
                  <a:pt x="52" y="61"/>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Freeform 122">
            <a:extLst>
              <a:ext uri="{FF2B5EF4-FFF2-40B4-BE49-F238E27FC236}">
                <a16:creationId xmlns:a16="http://schemas.microsoft.com/office/drawing/2014/main" id="{83EBCDAA-E080-44E9-BBCE-BEF099B4AB52}"/>
              </a:ext>
            </a:extLst>
          </p:cNvPr>
          <p:cNvSpPr>
            <a:spLocks/>
          </p:cNvSpPr>
          <p:nvPr/>
        </p:nvSpPr>
        <p:spPr bwMode="auto">
          <a:xfrm>
            <a:off x="2732081" y="6004659"/>
            <a:ext cx="153177" cy="155797"/>
          </a:xfrm>
          <a:custGeom>
            <a:avLst/>
            <a:gdLst>
              <a:gd name="T0" fmla="*/ 78 w 83"/>
              <a:gd name="T1" fmla="*/ 54 h 83"/>
              <a:gd name="T2" fmla="*/ 59 w 83"/>
              <a:gd name="T3" fmla="*/ 54 h 83"/>
              <a:gd name="T4" fmla="*/ 59 w 83"/>
              <a:gd name="T5" fmla="*/ 54 h 83"/>
              <a:gd name="T6" fmla="*/ 56 w 83"/>
              <a:gd name="T7" fmla="*/ 54 h 83"/>
              <a:gd name="T8" fmla="*/ 55 w 83"/>
              <a:gd name="T9" fmla="*/ 55 h 83"/>
              <a:gd name="T10" fmla="*/ 54 w 83"/>
              <a:gd name="T11" fmla="*/ 56 h 83"/>
              <a:gd name="T12" fmla="*/ 54 w 83"/>
              <a:gd name="T13" fmla="*/ 59 h 83"/>
              <a:gd name="T14" fmla="*/ 54 w 83"/>
              <a:gd name="T15" fmla="*/ 64 h 83"/>
              <a:gd name="T16" fmla="*/ 54 w 83"/>
              <a:gd name="T17" fmla="*/ 64 h 83"/>
              <a:gd name="T18" fmla="*/ 46 w 83"/>
              <a:gd name="T19" fmla="*/ 62 h 83"/>
              <a:gd name="T20" fmla="*/ 40 w 83"/>
              <a:gd name="T21" fmla="*/ 61 h 83"/>
              <a:gd name="T22" fmla="*/ 34 w 83"/>
              <a:gd name="T23" fmla="*/ 58 h 83"/>
              <a:gd name="T24" fmla="*/ 29 w 83"/>
              <a:gd name="T25" fmla="*/ 54 h 83"/>
              <a:gd name="T26" fmla="*/ 25 w 83"/>
              <a:gd name="T27" fmla="*/ 49 h 83"/>
              <a:gd name="T28" fmla="*/ 22 w 83"/>
              <a:gd name="T29" fmla="*/ 43 h 83"/>
              <a:gd name="T30" fmla="*/ 20 w 83"/>
              <a:gd name="T31" fmla="*/ 37 h 83"/>
              <a:gd name="T32" fmla="*/ 19 w 83"/>
              <a:gd name="T33" fmla="*/ 29 h 83"/>
              <a:gd name="T34" fmla="*/ 24 w 83"/>
              <a:gd name="T35" fmla="*/ 29 h 83"/>
              <a:gd name="T36" fmla="*/ 24 w 83"/>
              <a:gd name="T37" fmla="*/ 29 h 83"/>
              <a:gd name="T38" fmla="*/ 27 w 83"/>
              <a:gd name="T39" fmla="*/ 29 h 83"/>
              <a:gd name="T40" fmla="*/ 28 w 83"/>
              <a:gd name="T41" fmla="*/ 28 h 83"/>
              <a:gd name="T42" fmla="*/ 29 w 83"/>
              <a:gd name="T43" fmla="*/ 27 h 83"/>
              <a:gd name="T44" fmla="*/ 29 w 83"/>
              <a:gd name="T45" fmla="*/ 24 h 83"/>
              <a:gd name="T46" fmla="*/ 29 w 83"/>
              <a:gd name="T47" fmla="*/ 5 h 83"/>
              <a:gd name="T48" fmla="*/ 29 w 83"/>
              <a:gd name="T49" fmla="*/ 5 h 83"/>
              <a:gd name="T50" fmla="*/ 29 w 83"/>
              <a:gd name="T51" fmla="*/ 2 h 83"/>
              <a:gd name="T52" fmla="*/ 28 w 83"/>
              <a:gd name="T53" fmla="*/ 1 h 83"/>
              <a:gd name="T54" fmla="*/ 27 w 83"/>
              <a:gd name="T55" fmla="*/ 0 h 83"/>
              <a:gd name="T56" fmla="*/ 24 w 83"/>
              <a:gd name="T57" fmla="*/ 0 h 83"/>
              <a:gd name="T58" fmla="*/ 4 w 83"/>
              <a:gd name="T59" fmla="*/ 0 h 83"/>
              <a:gd name="T60" fmla="*/ 4 w 83"/>
              <a:gd name="T61" fmla="*/ 0 h 83"/>
              <a:gd name="T62" fmla="*/ 2 w 83"/>
              <a:gd name="T63" fmla="*/ 0 h 83"/>
              <a:gd name="T64" fmla="*/ 1 w 83"/>
              <a:gd name="T65" fmla="*/ 1 h 83"/>
              <a:gd name="T66" fmla="*/ 0 w 83"/>
              <a:gd name="T67" fmla="*/ 2 h 83"/>
              <a:gd name="T68" fmla="*/ 0 w 83"/>
              <a:gd name="T69" fmla="*/ 5 h 83"/>
              <a:gd name="T70" fmla="*/ 0 w 83"/>
              <a:gd name="T71" fmla="*/ 29 h 83"/>
              <a:gd name="T72" fmla="*/ 0 w 83"/>
              <a:gd name="T73" fmla="*/ 29 h 83"/>
              <a:gd name="T74" fmla="*/ 1 w 83"/>
              <a:gd name="T75" fmla="*/ 40 h 83"/>
              <a:gd name="T76" fmla="*/ 3 w 83"/>
              <a:gd name="T77" fmla="*/ 50 h 83"/>
              <a:gd name="T78" fmla="*/ 9 w 83"/>
              <a:gd name="T79" fmla="*/ 60 h 83"/>
              <a:gd name="T80" fmla="*/ 16 w 83"/>
              <a:gd name="T81" fmla="*/ 67 h 83"/>
              <a:gd name="T82" fmla="*/ 23 w 83"/>
              <a:gd name="T83" fmla="*/ 74 h 83"/>
              <a:gd name="T84" fmla="*/ 33 w 83"/>
              <a:gd name="T85" fmla="*/ 80 h 83"/>
              <a:gd name="T86" fmla="*/ 43 w 83"/>
              <a:gd name="T87" fmla="*/ 82 h 83"/>
              <a:gd name="T88" fmla="*/ 54 w 83"/>
              <a:gd name="T89" fmla="*/ 83 h 83"/>
              <a:gd name="T90" fmla="*/ 78 w 83"/>
              <a:gd name="T91" fmla="*/ 83 h 83"/>
              <a:gd name="T92" fmla="*/ 78 w 83"/>
              <a:gd name="T93" fmla="*/ 83 h 83"/>
              <a:gd name="T94" fmla="*/ 81 w 83"/>
              <a:gd name="T95" fmla="*/ 83 h 83"/>
              <a:gd name="T96" fmla="*/ 82 w 83"/>
              <a:gd name="T97" fmla="*/ 82 h 83"/>
              <a:gd name="T98" fmla="*/ 83 w 83"/>
              <a:gd name="T99" fmla="*/ 81 h 83"/>
              <a:gd name="T100" fmla="*/ 83 w 83"/>
              <a:gd name="T101" fmla="*/ 78 h 83"/>
              <a:gd name="T102" fmla="*/ 83 w 83"/>
              <a:gd name="T103" fmla="*/ 59 h 83"/>
              <a:gd name="T104" fmla="*/ 83 w 83"/>
              <a:gd name="T105" fmla="*/ 59 h 83"/>
              <a:gd name="T106" fmla="*/ 83 w 83"/>
              <a:gd name="T107" fmla="*/ 56 h 83"/>
              <a:gd name="T108" fmla="*/ 82 w 83"/>
              <a:gd name="T109" fmla="*/ 55 h 83"/>
              <a:gd name="T110" fmla="*/ 81 w 83"/>
              <a:gd name="T111" fmla="*/ 54 h 83"/>
              <a:gd name="T112" fmla="*/ 78 w 83"/>
              <a:gd name="T113" fmla="*/ 54 h 83"/>
              <a:gd name="T114" fmla="*/ 78 w 83"/>
              <a:gd name="T115"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83">
                <a:moveTo>
                  <a:pt x="78" y="54"/>
                </a:moveTo>
                <a:lnTo>
                  <a:pt x="59" y="54"/>
                </a:lnTo>
                <a:lnTo>
                  <a:pt x="59" y="54"/>
                </a:lnTo>
                <a:lnTo>
                  <a:pt x="56" y="54"/>
                </a:lnTo>
                <a:lnTo>
                  <a:pt x="55" y="55"/>
                </a:lnTo>
                <a:lnTo>
                  <a:pt x="54" y="56"/>
                </a:lnTo>
                <a:lnTo>
                  <a:pt x="54" y="59"/>
                </a:lnTo>
                <a:lnTo>
                  <a:pt x="54" y="64"/>
                </a:lnTo>
                <a:lnTo>
                  <a:pt x="54" y="64"/>
                </a:lnTo>
                <a:lnTo>
                  <a:pt x="46" y="62"/>
                </a:lnTo>
                <a:lnTo>
                  <a:pt x="40" y="61"/>
                </a:lnTo>
                <a:lnTo>
                  <a:pt x="34" y="58"/>
                </a:lnTo>
                <a:lnTo>
                  <a:pt x="29" y="54"/>
                </a:lnTo>
                <a:lnTo>
                  <a:pt x="25" y="49"/>
                </a:lnTo>
                <a:lnTo>
                  <a:pt x="22" y="43"/>
                </a:lnTo>
                <a:lnTo>
                  <a:pt x="20" y="37"/>
                </a:lnTo>
                <a:lnTo>
                  <a:pt x="19" y="29"/>
                </a:lnTo>
                <a:lnTo>
                  <a:pt x="24" y="29"/>
                </a:lnTo>
                <a:lnTo>
                  <a:pt x="24" y="29"/>
                </a:lnTo>
                <a:lnTo>
                  <a:pt x="27" y="29"/>
                </a:lnTo>
                <a:lnTo>
                  <a:pt x="28" y="28"/>
                </a:lnTo>
                <a:lnTo>
                  <a:pt x="29" y="27"/>
                </a:lnTo>
                <a:lnTo>
                  <a:pt x="29" y="24"/>
                </a:lnTo>
                <a:lnTo>
                  <a:pt x="29" y="5"/>
                </a:lnTo>
                <a:lnTo>
                  <a:pt x="29" y="5"/>
                </a:lnTo>
                <a:lnTo>
                  <a:pt x="29" y="2"/>
                </a:lnTo>
                <a:lnTo>
                  <a:pt x="28" y="1"/>
                </a:lnTo>
                <a:lnTo>
                  <a:pt x="27" y="0"/>
                </a:lnTo>
                <a:lnTo>
                  <a:pt x="24" y="0"/>
                </a:lnTo>
                <a:lnTo>
                  <a:pt x="4" y="0"/>
                </a:lnTo>
                <a:lnTo>
                  <a:pt x="4" y="0"/>
                </a:lnTo>
                <a:lnTo>
                  <a:pt x="2" y="0"/>
                </a:lnTo>
                <a:lnTo>
                  <a:pt x="1" y="1"/>
                </a:lnTo>
                <a:lnTo>
                  <a:pt x="0" y="2"/>
                </a:lnTo>
                <a:lnTo>
                  <a:pt x="0" y="5"/>
                </a:lnTo>
                <a:lnTo>
                  <a:pt x="0" y="29"/>
                </a:lnTo>
                <a:lnTo>
                  <a:pt x="0" y="29"/>
                </a:lnTo>
                <a:lnTo>
                  <a:pt x="1" y="40"/>
                </a:lnTo>
                <a:lnTo>
                  <a:pt x="3" y="50"/>
                </a:lnTo>
                <a:lnTo>
                  <a:pt x="9" y="60"/>
                </a:lnTo>
                <a:lnTo>
                  <a:pt x="16" y="67"/>
                </a:lnTo>
                <a:lnTo>
                  <a:pt x="23" y="74"/>
                </a:lnTo>
                <a:lnTo>
                  <a:pt x="33" y="80"/>
                </a:lnTo>
                <a:lnTo>
                  <a:pt x="43" y="82"/>
                </a:lnTo>
                <a:lnTo>
                  <a:pt x="54" y="83"/>
                </a:lnTo>
                <a:lnTo>
                  <a:pt x="78" y="83"/>
                </a:lnTo>
                <a:lnTo>
                  <a:pt x="78" y="83"/>
                </a:lnTo>
                <a:lnTo>
                  <a:pt x="81" y="83"/>
                </a:lnTo>
                <a:lnTo>
                  <a:pt x="82" y="82"/>
                </a:lnTo>
                <a:lnTo>
                  <a:pt x="83" y="81"/>
                </a:lnTo>
                <a:lnTo>
                  <a:pt x="83" y="78"/>
                </a:lnTo>
                <a:lnTo>
                  <a:pt x="83" y="59"/>
                </a:lnTo>
                <a:lnTo>
                  <a:pt x="83" y="59"/>
                </a:lnTo>
                <a:lnTo>
                  <a:pt x="83" y="56"/>
                </a:lnTo>
                <a:lnTo>
                  <a:pt x="82" y="55"/>
                </a:lnTo>
                <a:lnTo>
                  <a:pt x="81" y="54"/>
                </a:lnTo>
                <a:lnTo>
                  <a:pt x="78" y="54"/>
                </a:lnTo>
                <a:lnTo>
                  <a:pt x="78" y="54"/>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Footer Placeholder 1">
            <a:extLst>
              <a:ext uri="{FF2B5EF4-FFF2-40B4-BE49-F238E27FC236}">
                <a16:creationId xmlns:a16="http://schemas.microsoft.com/office/drawing/2014/main" id="{2B6F6A3C-E111-4B22-864B-C7280A06C174}"/>
              </a:ext>
            </a:extLst>
          </p:cNvPr>
          <p:cNvSpPr>
            <a:spLocks noGrp="1"/>
          </p:cNvSpPr>
          <p:nvPr>
            <p:ph type="ftr" idx="11"/>
          </p:nvPr>
        </p:nvSpPr>
        <p:spPr/>
        <p:txBody>
          <a:bodyPr/>
          <a:lstStyle/>
          <a:p>
            <a:r>
              <a:rPr lang="en-US"/>
              <a:t>BREATH EASY ~ STAY SAFE</a:t>
            </a:r>
            <a:endParaRPr lang="en-US" dirty="0"/>
          </a:p>
        </p:txBody>
      </p:sp>
    </p:spTree>
    <p:extLst>
      <p:ext uri="{BB962C8B-B14F-4D97-AF65-F5344CB8AC3E}">
        <p14:creationId xmlns:p14="http://schemas.microsoft.com/office/powerpoint/2010/main" val="3906037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525</Words>
  <Application>Microsoft Office PowerPoint</Application>
  <PresentationFormat>Breitbild</PresentationFormat>
  <Paragraphs>97</Paragraphs>
  <Slides>6</Slides>
  <Notes>2</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6</vt:i4>
      </vt:variant>
    </vt:vector>
  </HeadingPairs>
  <TitlesOfParts>
    <vt:vector size="15" baseType="lpstr">
      <vt:lpstr>Arial</vt:lpstr>
      <vt:lpstr>Calibri</vt:lpstr>
      <vt:lpstr>Calibri Light</vt:lpstr>
      <vt:lpstr>Raleway</vt:lpstr>
      <vt:lpstr>Raleway Medium</vt:lpstr>
      <vt:lpstr>Tahoma</vt:lpstr>
      <vt:lpstr>Office Theme</vt:lpstr>
      <vt:lpstr>1_Office Theme</vt:lpstr>
      <vt:lpstr>2_Office Theme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 Nair</dc:creator>
  <cp:lastModifiedBy>Silvia Jungbauer</cp:lastModifiedBy>
  <cp:revision>31</cp:revision>
  <dcterms:created xsi:type="dcterms:W3CDTF">2020-05-22T12:26:23Z</dcterms:created>
  <dcterms:modified xsi:type="dcterms:W3CDTF">2020-06-08T16:13:44Z</dcterms:modified>
</cp:coreProperties>
</file>